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</p:sldMasterIdLst>
  <p:sldIdLst>
    <p:sldId id="271" r:id="rId6"/>
    <p:sldId id="276" r:id="rId7"/>
    <p:sldId id="270" r:id="rId8"/>
    <p:sldId id="257" r:id="rId9"/>
    <p:sldId id="259" r:id="rId10"/>
    <p:sldId id="260" r:id="rId11"/>
    <p:sldId id="264" r:id="rId12"/>
    <p:sldId id="273" r:id="rId13"/>
    <p:sldId id="274" r:id="rId14"/>
    <p:sldId id="261" r:id="rId15"/>
    <p:sldId id="284" r:id="rId16"/>
    <p:sldId id="267" r:id="rId17"/>
    <p:sldId id="283" r:id="rId18"/>
    <p:sldId id="265" r:id="rId19"/>
    <p:sldId id="266" r:id="rId20"/>
    <p:sldId id="277" r:id="rId21"/>
    <p:sldId id="278" r:id="rId22"/>
    <p:sldId id="280" r:id="rId23"/>
    <p:sldId id="281" r:id="rId24"/>
    <p:sldId id="282" r:id="rId25"/>
    <p:sldId id="279" r:id="rId26"/>
    <p:sldId id="269" r:id="rId27"/>
    <p:sldId id="268" r:id="rId28"/>
  </p:sldIdLst>
  <p:sldSz cx="12192000" cy="6858000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DEB0600-DDFB-4AFE-A385-94C31F611C47}">
          <p14:sldIdLst>
            <p14:sldId id="271"/>
            <p14:sldId id="276"/>
            <p14:sldId id="270"/>
            <p14:sldId id="257"/>
            <p14:sldId id="259"/>
            <p14:sldId id="260"/>
            <p14:sldId id="264"/>
            <p14:sldId id="273"/>
            <p14:sldId id="274"/>
            <p14:sldId id="261"/>
            <p14:sldId id="284"/>
            <p14:sldId id="267"/>
            <p14:sldId id="283"/>
            <p14:sldId id="265"/>
            <p14:sldId id="266"/>
            <p14:sldId id="277"/>
            <p14:sldId id="278"/>
            <p14:sldId id="280"/>
            <p14:sldId id="281"/>
            <p14:sldId id="282"/>
            <p14:sldId id="279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A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 van Klinken" userId="S::bert.vanklinken@student.hu.nl::4838dce3-7867-4a69-b758-7b7b37093224" providerId="AD" clId="Web-{B7BCC967-F3E7-4A70-82F8-C24E621374A1}"/>
    <pc:docChg chg="modSld sldOrd">
      <pc:chgData name="Bert van Klinken" userId="S::bert.vanklinken@student.hu.nl::4838dce3-7867-4a69-b758-7b7b37093224" providerId="AD" clId="Web-{B7BCC967-F3E7-4A70-82F8-C24E621374A1}" dt="2020-12-07T13:37:49.927" v="181" actId="1076"/>
      <pc:docMkLst>
        <pc:docMk/>
      </pc:docMkLst>
      <pc:sldChg chg="modSp">
        <pc:chgData name="Bert van Klinken" userId="S::bert.vanklinken@student.hu.nl::4838dce3-7867-4a69-b758-7b7b37093224" providerId="AD" clId="Web-{B7BCC967-F3E7-4A70-82F8-C24E621374A1}" dt="2020-12-07T13:37:49.927" v="181" actId="1076"/>
        <pc:sldMkLst>
          <pc:docMk/>
          <pc:sldMk cId="1900350509" sldId="263"/>
        </pc:sldMkLst>
        <pc:grpChg chg="mod">
          <ac:chgData name="Bert van Klinken" userId="S::bert.vanklinken@student.hu.nl::4838dce3-7867-4a69-b758-7b7b37093224" providerId="AD" clId="Web-{B7BCC967-F3E7-4A70-82F8-C24E621374A1}" dt="2020-12-07T13:37:49.927" v="181" actId="1076"/>
          <ac:grpSpMkLst>
            <pc:docMk/>
            <pc:sldMk cId="1900350509" sldId="263"/>
            <ac:grpSpMk id="6" creationId="{2429D799-8119-470B-ADF4-E552552A5EA6}"/>
          </ac:grpSpMkLst>
        </pc:grpChg>
      </pc:sldChg>
      <pc:sldChg chg="modSp ord">
        <pc:chgData name="Bert van Klinken" userId="S::bert.vanklinken@student.hu.nl::4838dce3-7867-4a69-b758-7b7b37093224" providerId="AD" clId="Web-{B7BCC967-F3E7-4A70-82F8-C24E621374A1}" dt="2020-12-07T13:36:36.344" v="179" actId="20577"/>
        <pc:sldMkLst>
          <pc:docMk/>
          <pc:sldMk cId="4213733937" sldId="270"/>
        </pc:sldMkLst>
        <pc:spChg chg="mod">
          <ac:chgData name="Bert van Klinken" userId="S::bert.vanklinken@student.hu.nl::4838dce3-7867-4a69-b758-7b7b37093224" providerId="AD" clId="Web-{B7BCC967-F3E7-4A70-82F8-C24E621374A1}" dt="2020-12-07T13:35:12.354" v="30" actId="20577"/>
          <ac:spMkLst>
            <pc:docMk/>
            <pc:sldMk cId="4213733937" sldId="270"/>
            <ac:spMk id="2" creationId="{AD295BAF-BFD0-4368-B145-7CE76407B47A}"/>
          </ac:spMkLst>
        </pc:spChg>
        <pc:spChg chg="mod">
          <ac:chgData name="Bert van Klinken" userId="S::bert.vanklinken@student.hu.nl::4838dce3-7867-4a69-b758-7b7b37093224" providerId="AD" clId="Web-{B7BCC967-F3E7-4A70-82F8-C24E621374A1}" dt="2020-12-07T13:36:36.344" v="179" actId="20577"/>
          <ac:spMkLst>
            <pc:docMk/>
            <pc:sldMk cId="4213733937" sldId="270"/>
            <ac:spMk id="3" creationId="{FE4A0348-8B5E-4630-A7DA-F217C6EA2B22}"/>
          </ac:spMkLst>
        </pc:spChg>
      </pc:sldChg>
    </pc:docChg>
  </pc:docChgLst>
  <pc:docChgLst>
    <pc:chgData name="Edis Vejselović" userId="S::edis.vejselovic@student.hu.nl::306f7e6f-6977-4066-876c-02ca7912043a" providerId="AD" clId="Web-{3A858502-EC59-4B90-8901-337FF6B931A1}"/>
    <pc:docChg chg="modSld">
      <pc:chgData name="Edis Vejselović" userId="S::edis.vejselovic@student.hu.nl::306f7e6f-6977-4066-876c-02ca7912043a" providerId="AD" clId="Web-{3A858502-EC59-4B90-8901-337FF6B931A1}" dt="2020-12-08T20:33:38.495" v="11" actId="1076"/>
      <pc:docMkLst>
        <pc:docMk/>
      </pc:docMkLst>
      <pc:sldChg chg="addSp modSp">
        <pc:chgData name="Edis Vejselović" userId="S::edis.vejselovic@student.hu.nl::306f7e6f-6977-4066-876c-02ca7912043a" providerId="AD" clId="Web-{3A858502-EC59-4B90-8901-337FF6B931A1}" dt="2020-12-08T20:33:38.495" v="11" actId="1076"/>
        <pc:sldMkLst>
          <pc:docMk/>
          <pc:sldMk cId="1869615614" sldId="277"/>
        </pc:sldMkLst>
        <pc:picChg chg="add mod">
          <ac:chgData name="Edis Vejselović" userId="S::edis.vejselovic@student.hu.nl::306f7e6f-6977-4066-876c-02ca7912043a" providerId="AD" clId="Web-{3A858502-EC59-4B90-8901-337FF6B931A1}" dt="2020-12-08T20:33:28.152" v="10" actId="14100"/>
          <ac:picMkLst>
            <pc:docMk/>
            <pc:sldMk cId="1869615614" sldId="277"/>
            <ac:picMk id="3" creationId="{DEF82E1F-8E3B-4811-97F7-0C403857A858}"/>
          </ac:picMkLst>
        </pc:picChg>
        <pc:picChg chg="mod">
          <ac:chgData name="Edis Vejselović" userId="S::edis.vejselovic@student.hu.nl::306f7e6f-6977-4066-876c-02ca7912043a" providerId="AD" clId="Web-{3A858502-EC59-4B90-8901-337FF6B931A1}" dt="2020-12-08T20:33:38.495" v="11" actId="1076"/>
          <ac:picMkLst>
            <pc:docMk/>
            <pc:sldMk cId="1869615614" sldId="277"/>
            <ac:picMk id="4" creationId="{2E2A630E-AE19-4A2A-B712-5A23CD3CA161}"/>
          </ac:picMkLst>
        </pc:picChg>
      </pc:sldChg>
    </pc:docChg>
  </pc:docChgLst>
  <pc:docChgLst>
    <pc:chgData name="Klinken, B.J. van (KnB)" userId="1cb5336c-0d73-4633-af6b-13710bc532d7" providerId="ADAL" clId="{D98A267B-F32D-4A79-8C47-61888C1D9350}"/>
    <pc:docChg chg="undo custSel mod addSld delSld modSld sldOrd addSection delSection modSection">
      <pc:chgData name="Klinken, B.J. van (KnB)" userId="1cb5336c-0d73-4633-af6b-13710bc532d7" providerId="ADAL" clId="{D98A267B-F32D-4A79-8C47-61888C1D9350}" dt="2020-12-04T20:35:40.345" v="2334" actId="20577"/>
      <pc:docMkLst>
        <pc:docMk/>
      </pc:docMkLst>
      <pc:sldChg chg="modSp mod">
        <pc:chgData name="Klinken, B.J. van (KnB)" userId="1cb5336c-0d73-4633-af6b-13710bc532d7" providerId="ADAL" clId="{D98A267B-F32D-4A79-8C47-61888C1D9350}" dt="2020-12-04T19:58:41.746" v="2249" actId="20577"/>
        <pc:sldMkLst>
          <pc:docMk/>
          <pc:sldMk cId="583901969" sldId="256"/>
        </pc:sldMkLst>
        <pc:spChg chg="mod">
          <ac:chgData name="Klinken, B.J. van (KnB)" userId="1cb5336c-0d73-4633-af6b-13710bc532d7" providerId="ADAL" clId="{D98A267B-F32D-4A79-8C47-61888C1D9350}" dt="2020-12-04T18:29:47.944" v="15" actId="20577"/>
          <ac:spMkLst>
            <pc:docMk/>
            <pc:sldMk cId="583901969" sldId="256"/>
            <ac:spMk id="2" creationId="{33E621CE-CFCE-4309-AE92-64859F41ED6E}"/>
          </ac:spMkLst>
        </pc:spChg>
        <pc:spChg chg="mod">
          <ac:chgData name="Klinken, B.J. van (KnB)" userId="1cb5336c-0d73-4633-af6b-13710bc532d7" providerId="ADAL" clId="{D98A267B-F32D-4A79-8C47-61888C1D9350}" dt="2020-12-04T19:58:41.746" v="2249" actId="20577"/>
          <ac:spMkLst>
            <pc:docMk/>
            <pc:sldMk cId="583901969" sldId="256"/>
            <ac:spMk id="3" creationId="{E4A64C96-F2E7-4CB0-AAD4-0AA957967253}"/>
          </ac:spMkLst>
        </pc:spChg>
      </pc:sldChg>
      <pc:sldChg chg="addSp modSp new mod modClrScheme chgLayout">
        <pc:chgData name="Klinken, B.J. van (KnB)" userId="1cb5336c-0d73-4633-af6b-13710bc532d7" providerId="ADAL" clId="{D98A267B-F32D-4A79-8C47-61888C1D9350}" dt="2020-12-04T18:37:29.775" v="422" actId="27636"/>
        <pc:sldMkLst>
          <pc:docMk/>
          <pc:sldMk cId="1296833160" sldId="257"/>
        </pc:sldMkLst>
        <pc:spChg chg="mod ord">
          <ac:chgData name="Klinken, B.J. van (KnB)" userId="1cb5336c-0d73-4633-af6b-13710bc532d7" providerId="ADAL" clId="{D98A267B-F32D-4A79-8C47-61888C1D9350}" dt="2020-12-04T18:37:29.775" v="422" actId="27636"/>
          <ac:spMkLst>
            <pc:docMk/>
            <pc:sldMk cId="1296833160" sldId="257"/>
            <ac:spMk id="2" creationId="{8824C30E-9C20-493F-8B20-BAFE1BCBF292}"/>
          </ac:spMkLst>
        </pc:spChg>
        <pc:spChg chg="add mod ord">
          <ac:chgData name="Klinken, B.J. van (KnB)" userId="1cb5336c-0d73-4633-af6b-13710bc532d7" providerId="ADAL" clId="{D98A267B-F32D-4A79-8C47-61888C1D9350}" dt="2020-12-04T18:37:25.342" v="418" actId="21"/>
          <ac:spMkLst>
            <pc:docMk/>
            <pc:sldMk cId="1296833160" sldId="257"/>
            <ac:spMk id="5" creationId="{60F34856-9829-44B1-BFBB-A26674A031AE}"/>
          </ac:spMkLst>
        </pc:spChg>
        <pc:spChg chg="add mod ord">
          <ac:chgData name="Klinken, B.J. van (KnB)" userId="1cb5336c-0d73-4633-af6b-13710bc532d7" providerId="ADAL" clId="{D98A267B-F32D-4A79-8C47-61888C1D9350}" dt="2020-12-04T18:33:48.703" v="64" actId="700"/>
          <ac:spMkLst>
            <pc:docMk/>
            <pc:sldMk cId="1296833160" sldId="257"/>
            <ac:spMk id="6" creationId="{17F75C42-79C7-4A27-82CD-B1C980ACDD01}"/>
          </ac:spMkLst>
        </pc:spChg>
        <pc:picChg chg="add mod">
          <ac:chgData name="Klinken, B.J. van (KnB)" userId="1cb5336c-0d73-4633-af6b-13710bc532d7" providerId="ADAL" clId="{D98A267B-F32D-4A79-8C47-61888C1D9350}" dt="2020-12-04T18:33:53.265" v="65" actId="1076"/>
          <ac:picMkLst>
            <pc:docMk/>
            <pc:sldMk cId="1296833160" sldId="257"/>
            <ac:picMk id="4" creationId="{70B6B896-8D17-4D2C-B5B7-8A74EA394788}"/>
          </ac:picMkLst>
        </pc:picChg>
      </pc:sldChg>
      <pc:sldChg chg="addSp modSp new del mod modAnim">
        <pc:chgData name="Klinken, B.J. van (KnB)" userId="1cb5336c-0d73-4633-af6b-13710bc532d7" providerId="ADAL" clId="{D98A267B-F32D-4A79-8C47-61888C1D9350}" dt="2020-12-04T19:10:25.777" v="552" actId="2696"/>
        <pc:sldMkLst>
          <pc:docMk/>
          <pc:sldMk cId="49081035" sldId="258"/>
        </pc:sldMkLst>
        <pc:spChg chg="mod">
          <ac:chgData name="Klinken, B.J. van (KnB)" userId="1cb5336c-0d73-4633-af6b-13710bc532d7" providerId="ADAL" clId="{D98A267B-F32D-4A79-8C47-61888C1D9350}" dt="2020-12-04T18:42:57.588" v="471" actId="20577"/>
          <ac:spMkLst>
            <pc:docMk/>
            <pc:sldMk cId="49081035" sldId="258"/>
            <ac:spMk id="2" creationId="{11A59884-9C62-41C8-965A-8537FD9DDFE3}"/>
          </ac:spMkLst>
        </pc:spChg>
        <pc:spChg chg="mod">
          <ac:chgData name="Klinken, B.J. van (KnB)" userId="1cb5336c-0d73-4633-af6b-13710bc532d7" providerId="ADAL" clId="{D98A267B-F32D-4A79-8C47-61888C1D9350}" dt="2020-12-04T18:43:47.219" v="474" actId="5793"/>
          <ac:spMkLst>
            <pc:docMk/>
            <pc:sldMk cId="49081035" sldId="258"/>
            <ac:spMk id="3" creationId="{BAE27527-EC44-460C-9BB7-E4E3C75F18E8}"/>
          </ac:spMkLst>
        </pc:spChg>
        <pc:spChg chg="mod">
          <ac:chgData name="Klinken, B.J. van (KnB)" userId="1cb5336c-0d73-4633-af6b-13710bc532d7" providerId="ADAL" clId="{D98A267B-F32D-4A79-8C47-61888C1D9350}" dt="2020-12-04T19:05:05.938" v="531" actId="20577"/>
          <ac:spMkLst>
            <pc:docMk/>
            <pc:sldMk cId="49081035" sldId="258"/>
            <ac:spMk id="4" creationId="{DEBD500B-43D2-4EA6-B319-71FE8F03BF87}"/>
          </ac:spMkLst>
        </pc:spChg>
        <pc:picChg chg="add mod">
          <ac:chgData name="Klinken, B.J. van (KnB)" userId="1cb5336c-0d73-4633-af6b-13710bc532d7" providerId="ADAL" clId="{D98A267B-F32D-4A79-8C47-61888C1D9350}" dt="2020-12-04T19:07:21.405" v="532"/>
          <ac:picMkLst>
            <pc:docMk/>
            <pc:sldMk cId="49081035" sldId="258"/>
            <ac:picMk id="5" creationId="{E65CC31E-9290-49DB-A18D-754463AC32EB}"/>
          </ac:picMkLst>
        </pc:picChg>
      </pc:sldChg>
      <pc:sldChg chg="modSp add mod">
        <pc:chgData name="Klinken, B.J. van (KnB)" userId="1cb5336c-0d73-4633-af6b-13710bc532d7" providerId="ADAL" clId="{D98A267B-F32D-4A79-8C47-61888C1D9350}" dt="2020-12-04T19:32:06.527" v="1318" actId="14100"/>
        <pc:sldMkLst>
          <pc:docMk/>
          <pc:sldMk cId="408937897" sldId="258"/>
        </pc:sldMkLst>
        <pc:spChg chg="mod">
          <ac:chgData name="Klinken, B.J. van (KnB)" userId="1cb5336c-0d73-4633-af6b-13710bc532d7" providerId="ADAL" clId="{D98A267B-F32D-4A79-8C47-61888C1D9350}" dt="2020-12-04T19:32:06.527" v="1318" actId="14100"/>
          <ac:spMkLst>
            <pc:docMk/>
            <pc:sldMk cId="408937897" sldId="258"/>
            <ac:spMk id="14" creationId="{00000000-0000-0000-0000-000000000000}"/>
          </ac:spMkLst>
        </pc:spChg>
        <pc:spChg chg="mod">
          <ac:chgData name="Klinken, B.J. van (KnB)" userId="1cb5336c-0d73-4633-af6b-13710bc532d7" providerId="ADAL" clId="{D98A267B-F32D-4A79-8C47-61888C1D9350}" dt="2020-12-04T19:31:52.396" v="1316" actId="1076"/>
          <ac:spMkLst>
            <pc:docMk/>
            <pc:sldMk cId="408937897" sldId="258"/>
            <ac:spMk id="15" creationId="{00000000-0000-0000-0000-000000000000}"/>
          </ac:spMkLst>
        </pc:spChg>
        <pc:spChg chg="mod">
          <ac:chgData name="Klinken, B.J. van (KnB)" userId="1cb5336c-0d73-4633-af6b-13710bc532d7" providerId="ADAL" clId="{D98A267B-F32D-4A79-8C47-61888C1D9350}" dt="2020-12-04T19:31:40.934" v="1314" actId="14100"/>
          <ac:spMkLst>
            <pc:docMk/>
            <pc:sldMk cId="408937897" sldId="258"/>
            <ac:spMk id="22" creationId="{E2EA8338-1915-450C-B974-614E5C770E98}"/>
          </ac:spMkLst>
        </pc:spChg>
        <pc:spChg chg="mod">
          <ac:chgData name="Klinken, B.J. van (KnB)" userId="1cb5336c-0d73-4633-af6b-13710bc532d7" providerId="ADAL" clId="{D98A267B-F32D-4A79-8C47-61888C1D9350}" dt="2020-12-04T19:31:43.299" v="1315" actId="14100"/>
          <ac:spMkLst>
            <pc:docMk/>
            <pc:sldMk cId="408937897" sldId="258"/>
            <ac:spMk id="28" creationId="{608FB4AC-F5B7-49C0-82A7-4CFC8D5D3DBE}"/>
          </ac:spMkLst>
        </pc:spChg>
      </pc:sldChg>
      <pc:sldChg chg="addSp delSp modSp add mod">
        <pc:chgData name="Klinken, B.J. van (KnB)" userId="1cb5336c-0d73-4633-af6b-13710bc532d7" providerId="ADAL" clId="{D98A267B-F32D-4A79-8C47-61888C1D9350}" dt="2020-12-04T19:09:14" v="542" actId="1076"/>
        <pc:sldMkLst>
          <pc:docMk/>
          <pc:sldMk cId="1612416497" sldId="259"/>
        </pc:sldMkLst>
        <pc:spChg chg="del">
          <ac:chgData name="Klinken, B.J. van (KnB)" userId="1cb5336c-0d73-4633-af6b-13710bc532d7" providerId="ADAL" clId="{D98A267B-F32D-4A79-8C47-61888C1D9350}" dt="2020-12-04T19:07:32.948" v="534" actId="478"/>
          <ac:spMkLst>
            <pc:docMk/>
            <pc:sldMk cId="1612416497" sldId="259"/>
            <ac:spMk id="3" creationId="{BAE27527-EC44-460C-9BB7-E4E3C75F18E8}"/>
          </ac:spMkLst>
        </pc:spChg>
        <pc:spChg chg="del mod">
          <ac:chgData name="Klinken, B.J. van (KnB)" userId="1cb5336c-0d73-4633-af6b-13710bc532d7" providerId="ADAL" clId="{D98A267B-F32D-4A79-8C47-61888C1D9350}" dt="2020-12-04T19:08:53.708" v="538" actId="478"/>
          <ac:spMkLst>
            <pc:docMk/>
            <pc:sldMk cId="1612416497" sldId="259"/>
            <ac:spMk id="4" creationId="{DEBD500B-43D2-4EA6-B319-71FE8F03BF87}"/>
          </ac:spMkLst>
        </pc:spChg>
        <pc:spChg chg="add del mod">
          <ac:chgData name="Klinken, B.J. van (KnB)" userId="1cb5336c-0d73-4633-af6b-13710bc532d7" providerId="ADAL" clId="{D98A267B-F32D-4A79-8C47-61888C1D9350}" dt="2020-12-04T19:07:38.688" v="536" actId="478"/>
          <ac:spMkLst>
            <pc:docMk/>
            <pc:sldMk cId="1612416497" sldId="259"/>
            <ac:spMk id="7" creationId="{15623CC1-13DC-48DD-AAE2-D92E684F7382}"/>
          </ac:spMkLst>
        </pc:spChg>
        <pc:picChg chg="mod">
          <ac:chgData name="Klinken, B.J. van (KnB)" userId="1cb5336c-0d73-4633-af6b-13710bc532d7" providerId="ADAL" clId="{D98A267B-F32D-4A79-8C47-61888C1D9350}" dt="2020-12-04T19:09:14" v="542" actId="1076"/>
          <ac:picMkLst>
            <pc:docMk/>
            <pc:sldMk cId="1612416497" sldId="259"/>
            <ac:picMk id="5" creationId="{E65CC31E-9290-49DB-A18D-754463AC32EB}"/>
          </ac:picMkLst>
        </pc:picChg>
      </pc:sldChg>
      <pc:sldChg chg="addSp delSp modSp add mod delAnim modAnim">
        <pc:chgData name="Klinken, B.J. van (KnB)" userId="1cb5336c-0d73-4633-af6b-13710bc532d7" providerId="ADAL" clId="{D98A267B-F32D-4A79-8C47-61888C1D9350}" dt="2020-12-04T19:10:08.134" v="551" actId="1076"/>
        <pc:sldMkLst>
          <pc:docMk/>
          <pc:sldMk cId="2681054138" sldId="260"/>
        </pc:sldMkLst>
        <pc:picChg chg="add mod">
          <ac:chgData name="Klinken, B.J. van (KnB)" userId="1cb5336c-0d73-4633-af6b-13710bc532d7" providerId="ADAL" clId="{D98A267B-F32D-4A79-8C47-61888C1D9350}" dt="2020-12-04T19:10:08.134" v="551" actId="1076"/>
          <ac:picMkLst>
            <pc:docMk/>
            <pc:sldMk cId="2681054138" sldId="260"/>
            <ac:picMk id="3" creationId="{FDB7A6A7-5D41-41F5-AF2D-68DA3D378816}"/>
          </ac:picMkLst>
        </pc:picChg>
        <pc:picChg chg="del">
          <ac:chgData name="Klinken, B.J. van (KnB)" userId="1cb5336c-0d73-4633-af6b-13710bc532d7" providerId="ADAL" clId="{D98A267B-F32D-4A79-8C47-61888C1D9350}" dt="2020-12-04T19:09:51.437" v="545" actId="478"/>
          <ac:picMkLst>
            <pc:docMk/>
            <pc:sldMk cId="2681054138" sldId="260"/>
            <ac:picMk id="5" creationId="{E65CC31E-9290-49DB-A18D-754463AC32EB}"/>
          </ac:picMkLst>
        </pc:picChg>
      </pc:sldChg>
      <pc:sldChg chg="addSp delSp modSp new mod modClrScheme chgLayout">
        <pc:chgData name="Klinken, B.J. van (KnB)" userId="1cb5336c-0d73-4633-af6b-13710bc532d7" providerId="ADAL" clId="{D98A267B-F32D-4A79-8C47-61888C1D9350}" dt="2020-12-04T19:34:35.265" v="1397" actId="20577"/>
        <pc:sldMkLst>
          <pc:docMk/>
          <pc:sldMk cId="2109656685" sldId="261"/>
        </pc:sldMkLst>
        <pc:spChg chg="del mod ord">
          <ac:chgData name="Klinken, B.J. van (KnB)" userId="1cb5336c-0d73-4633-af6b-13710bc532d7" providerId="ADAL" clId="{D98A267B-F32D-4A79-8C47-61888C1D9350}" dt="2020-12-04T19:33:29.961" v="1320" actId="700"/>
          <ac:spMkLst>
            <pc:docMk/>
            <pc:sldMk cId="2109656685" sldId="261"/>
            <ac:spMk id="2" creationId="{5F4BAD57-5E3A-4698-889F-54422278BF98}"/>
          </ac:spMkLst>
        </pc:spChg>
        <pc:spChg chg="del mod ord">
          <ac:chgData name="Klinken, B.J. van (KnB)" userId="1cb5336c-0d73-4633-af6b-13710bc532d7" providerId="ADAL" clId="{D98A267B-F32D-4A79-8C47-61888C1D9350}" dt="2020-12-04T19:33:29.961" v="1320" actId="700"/>
          <ac:spMkLst>
            <pc:docMk/>
            <pc:sldMk cId="2109656685" sldId="261"/>
            <ac:spMk id="3" creationId="{A0C03349-3C30-4CEA-92D3-2AA31E2ECED9}"/>
          </ac:spMkLst>
        </pc:spChg>
        <pc:spChg chg="add mod ord">
          <ac:chgData name="Klinken, B.J. van (KnB)" userId="1cb5336c-0d73-4633-af6b-13710bc532d7" providerId="ADAL" clId="{D98A267B-F32D-4A79-8C47-61888C1D9350}" dt="2020-12-04T19:33:39.887" v="1351" actId="20577"/>
          <ac:spMkLst>
            <pc:docMk/>
            <pc:sldMk cId="2109656685" sldId="261"/>
            <ac:spMk id="4" creationId="{AC62C833-33FE-4BBF-A652-CA263DC39EF9}"/>
          </ac:spMkLst>
        </pc:spChg>
        <pc:spChg chg="add mod ord">
          <ac:chgData name="Klinken, B.J. van (KnB)" userId="1cb5336c-0d73-4633-af6b-13710bc532d7" providerId="ADAL" clId="{D98A267B-F32D-4A79-8C47-61888C1D9350}" dt="2020-12-04T19:34:35.265" v="1397" actId="20577"/>
          <ac:spMkLst>
            <pc:docMk/>
            <pc:sldMk cId="2109656685" sldId="261"/>
            <ac:spMk id="5" creationId="{BF405840-AA80-4130-91D0-A13566C40A39}"/>
          </ac:spMkLst>
        </pc:spChg>
      </pc:sldChg>
      <pc:sldChg chg="addSp delSp modSp add del mod delAnim">
        <pc:chgData name="Klinken, B.J. van (KnB)" userId="1cb5336c-0d73-4633-af6b-13710bc532d7" providerId="ADAL" clId="{D98A267B-F32D-4A79-8C47-61888C1D9350}" dt="2020-12-04T19:32:31.609" v="1319" actId="2696"/>
        <pc:sldMkLst>
          <pc:docMk/>
          <pc:sldMk cId="1112383801" sldId="262"/>
        </pc:sldMkLst>
        <pc:picChg chg="del">
          <ac:chgData name="Klinken, B.J. van (KnB)" userId="1cb5336c-0d73-4633-af6b-13710bc532d7" providerId="ADAL" clId="{D98A267B-F32D-4A79-8C47-61888C1D9350}" dt="2020-12-04T19:11:02.377" v="555" actId="478"/>
          <ac:picMkLst>
            <pc:docMk/>
            <pc:sldMk cId="1112383801" sldId="262"/>
            <ac:picMk id="3" creationId="{FDB7A6A7-5D41-41F5-AF2D-68DA3D378816}"/>
          </ac:picMkLst>
        </pc:picChg>
        <pc:cxnChg chg="add mod">
          <ac:chgData name="Klinken, B.J. van (KnB)" userId="1cb5336c-0d73-4633-af6b-13710bc532d7" providerId="ADAL" clId="{D98A267B-F32D-4A79-8C47-61888C1D9350}" dt="2020-12-04T19:12:40.872" v="590" actId="1076"/>
          <ac:cxnSpMkLst>
            <pc:docMk/>
            <pc:sldMk cId="1112383801" sldId="262"/>
            <ac:cxnSpMk id="5" creationId="{E824650E-2993-416A-B910-DAEE42E813B4}"/>
          </ac:cxnSpMkLst>
        </pc:cxnChg>
        <pc:cxnChg chg="add mod">
          <ac:chgData name="Klinken, B.J. van (KnB)" userId="1cb5336c-0d73-4633-af6b-13710bc532d7" providerId="ADAL" clId="{D98A267B-F32D-4A79-8C47-61888C1D9350}" dt="2020-12-04T19:12:36.766" v="589" actId="1076"/>
          <ac:cxnSpMkLst>
            <pc:docMk/>
            <pc:sldMk cId="1112383801" sldId="262"/>
            <ac:cxnSpMk id="6" creationId="{A4F33CDD-B45A-4E25-BA54-539BB1FDCFAF}"/>
          </ac:cxnSpMkLst>
        </pc:cxnChg>
      </pc:sldChg>
      <pc:sldChg chg="addSp delSp modSp add mod ord">
        <pc:chgData name="Klinken, B.J. van (KnB)" userId="1cb5336c-0d73-4633-af6b-13710bc532d7" providerId="ADAL" clId="{D98A267B-F32D-4A79-8C47-61888C1D9350}" dt="2020-12-04T19:27:59.753" v="1123"/>
        <pc:sldMkLst>
          <pc:docMk/>
          <pc:sldMk cId="1900350509" sldId="263"/>
        </pc:sldMkLst>
        <pc:spChg chg="mod">
          <ac:chgData name="Klinken, B.J. van (KnB)" userId="1cb5336c-0d73-4633-af6b-13710bc532d7" providerId="ADAL" clId="{D98A267B-F32D-4A79-8C47-61888C1D9350}" dt="2020-12-04T19:21:51.727" v="759" actId="14100"/>
          <ac:spMkLst>
            <pc:docMk/>
            <pc:sldMk cId="1900350509" sldId="263"/>
            <ac:spMk id="4" creationId="{FF06E229-C908-4C01-AF15-AFC88CBA812E}"/>
          </ac:spMkLst>
        </pc:spChg>
        <pc:spChg chg="mod">
          <ac:chgData name="Klinken, B.J. van (KnB)" userId="1cb5336c-0d73-4633-af6b-13710bc532d7" providerId="ADAL" clId="{D98A267B-F32D-4A79-8C47-61888C1D9350}" dt="2020-12-04T19:22:13.370" v="760" actId="164"/>
          <ac:spMkLst>
            <pc:docMk/>
            <pc:sldMk cId="1900350509" sldId="263"/>
            <ac:spMk id="5" creationId="{2F91B785-76EB-4728-8CD9-2C6C7C464451}"/>
          </ac:spMkLst>
        </pc:spChg>
        <pc:spChg chg="mod">
          <ac:chgData name="Klinken, B.J. van (KnB)" userId="1cb5336c-0d73-4633-af6b-13710bc532d7" providerId="ADAL" clId="{D98A267B-F32D-4A79-8C47-61888C1D9350}" dt="2020-12-04T19:22:13.370" v="760" actId="164"/>
          <ac:spMkLst>
            <pc:docMk/>
            <pc:sldMk cId="1900350509" sldId="263"/>
            <ac:spMk id="7" creationId="{D71AB206-F1CA-43BB-A6E6-0B774D5B342C}"/>
          </ac:spMkLst>
        </pc:spChg>
        <pc:spChg chg="mod">
          <ac:chgData name="Klinken, B.J. van (KnB)" userId="1cb5336c-0d73-4633-af6b-13710bc532d7" providerId="ADAL" clId="{D98A267B-F32D-4A79-8C47-61888C1D9350}" dt="2020-12-04T19:22:13.370" v="760" actId="164"/>
          <ac:spMkLst>
            <pc:docMk/>
            <pc:sldMk cId="1900350509" sldId="263"/>
            <ac:spMk id="9" creationId="{412C5E86-C146-45FD-BF0F-51CA95170A8B}"/>
          </ac:spMkLst>
        </pc:spChg>
        <pc:spChg chg="add del">
          <ac:chgData name="Klinken, B.J. van (KnB)" userId="1cb5336c-0d73-4633-af6b-13710bc532d7" providerId="ADAL" clId="{D98A267B-F32D-4A79-8C47-61888C1D9350}" dt="2020-12-04T19:19:31.441" v="719" actId="22"/>
          <ac:spMkLst>
            <pc:docMk/>
            <pc:sldMk cId="1900350509" sldId="263"/>
            <ac:spMk id="14" creationId="{3DC307D8-61F9-4CBB-8DF4-D0F78EF66E2E}"/>
          </ac:spMkLst>
        </pc:spChg>
        <pc:spChg chg="mod">
          <ac:chgData name="Klinken, B.J. van (KnB)" userId="1cb5336c-0d73-4633-af6b-13710bc532d7" providerId="ADAL" clId="{D98A267B-F32D-4A79-8C47-61888C1D9350}" dt="2020-12-04T19:22:13.370" v="760" actId="164"/>
          <ac:spMkLst>
            <pc:docMk/>
            <pc:sldMk cId="1900350509" sldId="263"/>
            <ac:spMk id="16" creationId="{00000000-0000-0000-0000-000000000000}"/>
          </ac:spMkLst>
        </pc:spChg>
        <pc:spChg chg="mod">
          <ac:chgData name="Klinken, B.J. van (KnB)" userId="1cb5336c-0d73-4633-af6b-13710bc532d7" providerId="ADAL" clId="{D98A267B-F32D-4A79-8C47-61888C1D9350}" dt="2020-12-04T19:22:13.370" v="760" actId="164"/>
          <ac:spMkLst>
            <pc:docMk/>
            <pc:sldMk cId="1900350509" sldId="263"/>
            <ac:spMk id="17" creationId="{00000000-0000-0000-0000-000000000000}"/>
          </ac:spMkLst>
        </pc:spChg>
        <pc:spChg chg="mod">
          <ac:chgData name="Klinken, B.J. van (KnB)" userId="1cb5336c-0d73-4633-af6b-13710bc532d7" providerId="ADAL" clId="{D98A267B-F32D-4A79-8C47-61888C1D9350}" dt="2020-12-04T19:22:13.370" v="760" actId="164"/>
          <ac:spMkLst>
            <pc:docMk/>
            <pc:sldMk cId="1900350509" sldId="263"/>
            <ac:spMk id="18" creationId="{00000000-0000-0000-0000-000000000000}"/>
          </ac:spMkLst>
        </pc:spChg>
        <pc:spChg chg="mod">
          <ac:chgData name="Klinken, B.J. van (KnB)" userId="1cb5336c-0d73-4633-af6b-13710bc532d7" providerId="ADAL" clId="{D98A267B-F32D-4A79-8C47-61888C1D9350}" dt="2020-12-04T19:22:13.370" v="760" actId="164"/>
          <ac:spMkLst>
            <pc:docMk/>
            <pc:sldMk cId="1900350509" sldId="263"/>
            <ac:spMk id="19" creationId="{00000000-0000-0000-0000-000000000000}"/>
          </ac:spMkLst>
        </pc:spChg>
        <pc:spChg chg="add mod">
          <ac:chgData name="Klinken, B.J. van (KnB)" userId="1cb5336c-0d73-4633-af6b-13710bc532d7" providerId="ADAL" clId="{D98A267B-F32D-4A79-8C47-61888C1D9350}" dt="2020-12-04T19:21:51.727" v="759" actId="14100"/>
          <ac:spMkLst>
            <pc:docMk/>
            <pc:sldMk cId="1900350509" sldId="263"/>
            <ac:spMk id="20" creationId="{B3D9C53D-F5A6-4E9E-993D-AC2449736755}"/>
          </ac:spMkLst>
        </pc:spChg>
        <pc:spChg chg="add mod">
          <ac:chgData name="Klinken, B.J. van (KnB)" userId="1cb5336c-0d73-4633-af6b-13710bc532d7" providerId="ADAL" clId="{D98A267B-F32D-4A79-8C47-61888C1D9350}" dt="2020-12-04T19:21:27.880" v="757" actId="1076"/>
          <ac:spMkLst>
            <pc:docMk/>
            <pc:sldMk cId="1900350509" sldId="263"/>
            <ac:spMk id="21" creationId="{5A196182-59FC-4628-BFE5-031B08DF8FAC}"/>
          </ac:spMkLst>
        </pc:spChg>
        <pc:spChg chg="mod">
          <ac:chgData name="Klinken, B.J. van (KnB)" userId="1cb5336c-0d73-4633-af6b-13710bc532d7" providerId="ADAL" clId="{D98A267B-F32D-4A79-8C47-61888C1D9350}" dt="2020-12-04T19:22:13.370" v="760" actId="164"/>
          <ac:spMkLst>
            <pc:docMk/>
            <pc:sldMk cId="1900350509" sldId="263"/>
            <ac:spMk id="26" creationId="{E8DB299E-9B9A-4863-A18D-5862924343C0}"/>
          </ac:spMkLst>
        </pc:spChg>
        <pc:spChg chg="mod">
          <ac:chgData name="Klinken, B.J. van (KnB)" userId="1cb5336c-0d73-4633-af6b-13710bc532d7" providerId="ADAL" clId="{D98A267B-F32D-4A79-8C47-61888C1D9350}" dt="2020-12-04T19:22:13.370" v="760" actId="164"/>
          <ac:spMkLst>
            <pc:docMk/>
            <pc:sldMk cId="1900350509" sldId="263"/>
            <ac:spMk id="28" creationId="{89E2115B-C3C3-40C4-B52B-88082769A1BE}"/>
          </ac:spMkLst>
        </pc:spChg>
        <pc:spChg chg="mod">
          <ac:chgData name="Klinken, B.J. van (KnB)" userId="1cb5336c-0d73-4633-af6b-13710bc532d7" providerId="ADAL" clId="{D98A267B-F32D-4A79-8C47-61888C1D9350}" dt="2020-12-04T19:22:13.370" v="760" actId="164"/>
          <ac:spMkLst>
            <pc:docMk/>
            <pc:sldMk cId="1900350509" sldId="263"/>
            <ac:spMk id="30" creationId="{2ABBC833-19D4-4290-90F2-B951E424DA31}"/>
          </ac:spMkLst>
        </pc:spChg>
        <pc:grpChg chg="add mod">
          <ac:chgData name="Klinken, B.J. van (KnB)" userId="1cb5336c-0d73-4633-af6b-13710bc532d7" providerId="ADAL" clId="{D98A267B-F32D-4A79-8C47-61888C1D9350}" dt="2020-12-04T19:22:23.570" v="762" actId="14100"/>
          <ac:grpSpMkLst>
            <pc:docMk/>
            <pc:sldMk cId="1900350509" sldId="263"/>
            <ac:grpSpMk id="6" creationId="{2429D799-8119-470B-ADF4-E552552A5EA6}"/>
          </ac:grpSpMkLst>
        </pc:grpChg>
      </pc:sldChg>
      <pc:sldChg chg="addSp delSp modSp add mod modClrScheme chgLayout">
        <pc:chgData name="Klinken, B.J. van (KnB)" userId="1cb5336c-0d73-4633-af6b-13710bc532d7" providerId="ADAL" clId="{D98A267B-F32D-4A79-8C47-61888C1D9350}" dt="2020-12-04T19:43:18.839" v="1822" actId="732"/>
        <pc:sldMkLst>
          <pc:docMk/>
          <pc:sldMk cId="1674511898" sldId="264"/>
        </pc:sldMkLst>
        <pc:spChg chg="del mod">
          <ac:chgData name="Klinken, B.J. van (KnB)" userId="1cb5336c-0d73-4633-af6b-13710bc532d7" providerId="ADAL" clId="{D98A267B-F32D-4A79-8C47-61888C1D9350}" dt="2020-12-04T19:29:03.378" v="1175" actId="478"/>
          <ac:spMkLst>
            <pc:docMk/>
            <pc:sldMk cId="1674511898" sldId="264"/>
            <ac:spMk id="4" creationId="{FF06E229-C908-4C01-AF15-AFC88CBA812E}"/>
          </ac:spMkLst>
        </pc:spChg>
        <pc:spChg chg="add mod ord">
          <ac:chgData name="Klinken, B.J. van (KnB)" userId="1cb5336c-0d73-4633-af6b-13710bc532d7" providerId="ADAL" clId="{D98A267B-F32D-4A79-8C47-61888C1D9350}" dt="2020-12-04T19:28:47.242" v="1173" actId="1076"/>
          <ac:spMkLst>
            <pc:docMk/>
            <pc:sldMk cId="1674511898" sldId="264"/>
            <ac:spMk id="8" creationId="{9CA34314-4761-47F2-83D1-1B2D3B763ED6}"/>
          </ac:spMkLst>
        </pc:spChg>
        <pc:spChg chg="add mod ord">
          <ac:chgData name="Klinken, B.J. van (KnB)" userId="1cb5336c-0d73-4633-af6b-13710bc532d7" providerId="ADAL" clId="{D98A267B-F32D-4A79-8C47-61888C1D9350}" dt="2020-12-04T19:28:36.999" v="1172" actId="20577"/>
          <ac:spMkLst>
            <pc:docMk/>
            <pc:sldMk cId="1674511898" sldId="264"/>
            <ac:spMk id="10" creationId="{623E7226-DFA3-46C7-8DCD-3C5F7A14E9B6}"/>
          </ac:spMkLst>
        </pc:spChg>
        <pc:spChg chg="add del mod ord">
          <ac:chgData name="Klinken, B.J. van (KnB)" userId="1cb5336c-0d73-4633-af6b-13710bc532d7" providerId="ADAL" clId="{D98A267B-F32D-4A79-8C47-61888C1D9350}" dt="2020-12-04T19:23:21.628" v="771" actId="478"/>
          <ac:spMkLst>
            <pc:docMk/>
            <pc:sldMk cId="1674511898" sldId="264"/>
            <ac:spMk id="11" creationId="{C4E88E0F-2527-4EDC-BBCD-2C4FA4AF57EF}"/>
          </ac:spMkLst>
        </pc:spChg>
        <pc:spChg chg="del">
          <ac:chgData name="Klinken, B.J. van (KnB)" userId="1cb5336c-0d73-4633-af6b-13710bc532d7" providerId="ADAL" clId="{D98A267B-F32D-4A79-8C47-61888C1D9350}" dt="2020-12-04T19:42:59.948" v="1820" actId="478"/>
          <ac:spMkLst>
            <pc:docMk/>
            <pc:sldMk cId="1674511898" sldId="264"/>
            <ac:spMk id="20" creationId="{B3D9C53D-F5A6-4E9E-993D-AC2449736755}"/>
          </ac:spMkLst>
        </pc:spChg>
        <pc:spChg chg="del">
          <ac:chgData name="Klinken, B.J. van (KnB)" userId="1cb5336c-0d73-4633-af6b-13710bc532d7" providerId="ADAL" clId="{D98A267B-F32D-4A79-8C47-61888C1D9350}" dt="2020-12-04T19:23:48.680" v="772" actId="478"/>
          <ac:spMkLst>
            <pc:docMk/>
            <pc:sldMk cId="1674511898" sldId="264"/>
            <ac:spMk id="21" creationId="{5A196182-59FC-4628-BFE5-031B08DF8FAC}"/>
          </ac:spMkLst>
        </pc:spChg>
        <pc:spChg chg="add del mod">
          <ac:chgData name="Klinken, B.J. van (KnB)" userId="1cb5336c-0d73-4633-af6b-13710bc532d7" providerId="ADAL" clId="{D98A267B-F32D-4A79-8C47-61888C1D9350}" dt="2020-12-04T19:25:28.198" v="954" actId="478"/>
          <ac:spMkLst>
            <pc:docMk/>
            <pc:sldMk cId="1674511898" sldId="264"/>
            <ac:spMk id="22" creationId="{CDB4303D-E878-4AD1-949C-6620C93AD15D}"/>
          </ac:spMkLst>
        </pc:spChg>
        <pc:grpChg chg="del">
          <ac:chgData name="Klinken, B.J. van (KnB)" userId="1cb5336c-0d73-4633-af6b-13710bc532d7" providerId="ADAL" clId="{D98A267B-F32D-4A79-8C47-61888C1D9350}" dt="2020-12-04T19:22:52.047" v="764" actId="478"/>
          <ac:grpSpMkLst>
            <pc:docMk/>
            <pc:sldMk cId="1674511898" sldId="264"/>
            <ac:grpSpMk id="6" creationId="{2429D799-8119-470B-ADF4-E552552A5EA6}"/>
          </ac:grpSpMkLst>
        </pc:grpChg>
        <pc:picChg chg="add mod modCrop">
          <ac:chgData name="Klinken, B.J. van (KnB)" userId="1cb5336c-0d73-4633-af6b-13710bc532d7" providerId="ADAL" clId="{D98A267B-F32D-4A79-8C47-61888C1D9350}" dt="2020-12-04T19:43:18.839" v="1822" actId="732"/>
          <ac:picMkLst>
            <pc:docMk/>
            <pc:sldMk cId="1674511898" sldId="264"/>
            <ac:picMk id="3" creationId="{1F2048C2-18B3-447F-9DD0-BEBD940E9E42}"/>
          </ac:picMkLst>
        </pc:picChg>
      </pc:sldChg>
      <pc:sldChg chg="addSp delSp modSp new mod ord modClrScheme chgLayout">
        <pc:chgData name="Klinken, B.J. van (KnB)" userId="1cb5336c-0d73-4633-af6b-13710bc532d7" providerId="ADAL" clId="{D98A267B-F32D-4A79-8C47-61888C1D9350}" dt="2020-12-04T19:39:57.982" v="1798" actId="20577"/>
        <pc:sldMkLst>
          <pc:docMk/>
          <pc:sldMk cId="3929552531" sldId="265"/>
        </pc:sldMkLst>
        <pc:spChg chg="del mod ord">
          <ac:chgData name="Klinken, B.J. van (KnB)" userId="1cb5336c-0d73-4633-af6b-13710bc532d7" providerId="ADAL" clId="{D98A267B-F32D-4A79-8C47-61888C1D9350}" dt="2020-12-04T19:23:07.789" v="769" actId="700"/>
          <ac:spMkLst>
            <pc:docMk/>
            <pc:sldMk cId="3929552531" sldId="265"/>
            <ac:spMk id="2" creationId="{5B5F014A-D044-4671-B567-6F5504009797}"/>
          </ac:spMkLst>
        </pc:spChg>
        <pc:spChg chg="del mod ord">
          <ac:chgData name="Klinken, B.J. van (KnB)" userId="1cb5336c-0d73-4633-af6b-13710bc532d7" providerId="ADAL" clId="{D98A267B-F32D-4A79-8C47-61888C1D9350}" dt="2020-12-04T19:23:07.789" v="769" actId="700"/>
          <ac:spMkLst>
            <pc:docMk/>
            <pc:sldMk cId="3929552531" sldId="265"/>
            <ac:spMk id="3" creationId="{ADFF0578-822C-4ADC-B364-22E47EEB64E5}"/>
          </ac:spMkLst>
        </pc:spChg>
        <pc:spChg chg="add mod ord">
          <ac:chgData name="Klinken, B.J. van (KnB)" userId="1cb5336c-0d73-4633-af6b-13710bc532d7" providerId="ADAL" clId="{D98A267B-F32D-4A79-8C47-61888C1D9350}" dt="2020-12-04T19:39:57.982" v="1798" actId="20577"/>
          <ac:spMkLst>
            <pc:docMk/>
            <pc:sldMk cId="3929552531" sldId="265"/>
            <ac:spMk id="4" creationId="{2A912A29-C2AE-4F30-86A6-AB6EE52123F4}"/>
          </ac:spMkLst>
        </pc:spChg>
        <pc:spChg chg="add mod ord">
          <ac:chgData name="Klinken, B.J. van (KnB)" userId="1cb5336c-0d73-4633-af6b-13710bc532d7" providerId="ADAL" clId="{D98A267B-F32D-4A79-8C47-61888C1D9350}" dt="2020-12-04T19:23:07.789" v="769" actId="700"/>
          <ac:spMkLst>
            <pc:docMk/>
            <pc:sldMk cId="3929552531" sldId="265"/>
            <ac:spMk id="5" creationId="{3E12A788-D1F4-4EBE-B050-24DAA0C01FA0}"/>
          </ac:spMkLst>
        </pc:spChg>
        <pc:spChg chg="add mod ord">
          <ac:chgData name="Klinken, B.J. van (KnB)" userId="1cb5336c-0d73-4633-af6b-13710bc532d7" providerId="ADAL" clId="{D98A267B-F32D-4A79-8C47-61888C1D9350}" dt="2020-12-04T19:23:07.789" v="769" actId="700"/>
          <ac:spMkLst>
            <pc:docMk/>
            <pc:sldMk cId="3929552531" sldId="265"/>
            <ac:spMk id="6" creationId="{BBA14634-5C0C-4796-86A8-A5F41061C179}"/>
          </ac:spMkLst>
        </pc:spChg>
      </pc:sldChg>
      <pc:sldChg chg="modSp new mod">
        <pc:chgData name="Klinken, B.J. van (KnB)" userId="1cb5336c-0d73-4633-af6b-13710bc532d7" providerId="ADAL" clId="{D98A267B-F32D-4A79-8C47-61888C1D9350}" dt="2020-12-04T20:35:40.345" v="2334" actId="20577"/>
        <pc:sldMkLst>
          <pc:docMk/>
          <pc:sldMk cId="848030714" sldId="266"/>
        </pc:sldMkLst>
        <pc:spChg chg="mod">
          <ac:chgData name="Klinken, B.J. van (KnB)" userId="1cb5336c-0d73-4633-af6b-13710bc532d7" providerId="ADAL" clId="{D98A267B-F32D-4A79-8C47-61888C1D9350}" dt="2020-12-04T19:39:45.152" v="1762" actId="20577"/>
          <ac:spMkLst>
            <pc:docMk/>
            <pc:sldMk cId="848030714" sldId="266"/>
            <ac:spMk id="2" creationId="{F0F9B670-9E68-4DD2-BE99-4C08DBA4C844}"/>
          </ac:spMkLst>
        </pc:spChg>
        <pc:spChg chg="mod">
          <ac:chgData name="Klinken, B.J. van (KnB)" userId="1cb5336c-0d73-4633-af6b-13710bc532d7" providerId="ADAL" clId="{D98A267B-F32D-4A79-8C47-61888C1D9350}" dt="2020-12-04T20:35:40.345" v="2334" actId="20577"/>
          <ac:spMkLst>
            <pc:docMk/>
            <pc:sldMk cId="848030714" sldId="266"/>
            <ac:spMk id="3" creationId="{26AAC8B1-C7E4-49A1-96EC-66CA9B293A69}"/>
          </ac:spMkLst>
        </pc:spChg>
      </pc:sldChg>
      <pc:sldChg chg="modSp add mod">
        <pc:chgData name="Klinken, B.J. van (KnB)" userId="1cb5336c-0d73-4633-af6b-13710bc532d7" providerId="ADAL" clId="{D98A267B-F32D-4A79-8C47-61888C1D9350}" dt="2020-12-04T19:39:13.716" v="1754" actId="20577"/>
        <pc:sldMkLst>
          <pc:docMk/>
          <pc:sldMk cId="2951548485" sldId="267"/>
        </pc:sldMkLst>
        <pc:spChg chg="mod">
          <ac:chgData name="Klinken, B.J. van (KnB)" userId="1cb5336c-0d73-4633-af6b-13710bc532d7" providerId="ADAL" clId="{D98A267B-F32D-4A79-8C47-61888C1D9350}" dt="2020-12-04T19:36:46.077" v="1543" actId="20577"/>
          <ac:spMkLst>
            <pc:docMk/>
            <pc:sldMk cId="2951548485" sldId="267"/>
            <ac:spMk id="4" creationId="{AC62C833-33FE-4BBF-A652-CA263DC39EF9}"/>
          </ac:spMkLst>
        </pc:spChg>
        <pc:spChg chg="mod">
          <ac:chgData name="Klinken, B.J. van (KnB)" userId="1cb5336c-0d73-4633-af6b-13710bc532d7" providerId="ADAL" clId="{D98A267B-F32D-4A79-8C47-61888C1D9350}" dt="2020-12-04T19:39:13.716" v="1754" actId="20577"/>
          <ac:spMkLst>
            <pc:docMk/>
            <pc:sldMk cId="2951548485" sldId="267"/>
            <ac:spMk id="5" creationId="{BF405840-AA80-4130-91D0-A13566C40A39}"/>
          </ac:spMkLst>
        </pc:spChg>
      </pc:sldChg>
      <pc:sldChg chg="modSp add mod">
        <pc:chgData name="Klinken, B.J. van (KnB)" userId="1cb5336c-0d73-4633-af6b-13710bc532d7" providerId="ADAL" clId="{D98A267B-F32D-4A79-8C47-61888C1D9350}" dt="2020-12-04T19:40:20.700" v="1808" actId="20577"/>
        <pc:sldMkLst>
          <pc:docMk/>
          <pc:sldMk cId="23049194" sldId="268"/>
        </pc:sldMkLst>
        <pc:spChg chg="mod">
          <ac:chgData name="Klinken, B.J. van (KnB)" userId="1cb5336c-0d73-4633-af6b-13710bc532d7" providerId="ADAL" clId="{D98A267B-F32D-4A79-8C47-61888C1D9350}" dt="2020-12-04T19:40:20.700" v="1808" actId="20577"/>
          <ac:spMkLst>
            <pc:docMk/>
            <pc:sldMk cId="23049194" sldId="268"/>
            <ac:spMk id="4" creationId="{2A912A29-C2AE-4F30-86A6-AB6EE52123F4}"/>
          </ac:spMkLst>
        </pc:spChg>
      </pc:sldChg>
      <pc:sldChg chg="addSp delSp modSp add mod ord setBg">
        <pc:chgData name="Klinken, B.J. van (KnB)" userId="1cb5336c-0d73-4633-af6b-13710bc532d7" providerId="ADAL" clId="{D98A267B-F32D-4A79-8C47-61888C1D9350}" dt="2020-12-04T20:15:10.701" v="2270" actId="20577"/>
        <pc:sldMkLst>
          <pc:docMk/>
          <pc:sldMk cId="2935310068" sldId="269"/>
        </pc:sldMkLst>
        <pc:spChg chg="mod">
          <ac:chgData name="Klinken, B.J. van (KnB)" userId="1cb5336c-0d73-4633-af6b-13710bc532d7" providerId="ADAL" clId="{D98A267B-F32D-4A79-8C47-61888C1D9350}" dt="2020-12-04T19:52:51.738" v="2247" actId="26606"/>
          <ac:spMkLst>
            <pc:docMk/>
            <pc:sldMk cId="2935310068" sldId="269"/>
            <ac:spMk id="8" creationId="{9CA34314-4761-47F2-83D1-1B2D3B763ED6}"/>
          </ac:spMkLst>
        </pc:spChg>
        <pc:spChg chg="mod ord">
          <ac:chgData name="Klinken, B.J. van (KnB)" userId="1cb5336c-0d73-4633-af6b-13710bc532d7" providerId="ADAL" clId="{D98A267B-F32D-4A79-8C47-61888C1D9350}" dt="2020-12-04T20:15:10.701" v="2270" actId="20577"/>
          <ac:spMkLst>
            <pc:docMk/>
            <pc:sldMk cId="2935310068" sldId="269"/>
            <ac:spMk id="10" creationId="{623E7226-DFA3-46C7-8DCD-3C5F7A14E9B6}"/>
          </ac:spMkLst>
        </pc:spChg>
        <pc:spChg chg="del mod">
          <ac:chgData name="Klinken, B.J. van (KnB)" userId="1cb5336c-0d73-4633-af6b-13710bc532d7" providerId="ADAL" clId="{D98A267B-F32D-4A79-8C47-61888C1D9350}" dt="2020-12-04T19:42:54.617" v="1819" actId="478"/>
          <ac:spMkLst>
            <pc:docMk/>
            <pc:sldMk cId="2935310068" sldId="269"/>
            <ac:spMk id="20" creationId="{B3D9C53D-F5A6-4E9E-993D-AC2449736755}"/>
          </ac:spMkLst>
        </pc:spChg>
        <pc:spChg chg="add del">
          <ac:chgData name="Klinken, B.J. van (KnB)" userId="1cb5336c-0d73-4633-af6b-13710bc532d7" providerId="ADAL" clId="{D98A267B-F32D-4A79-8C47-61888C1D9350}" dt="2020-12-04T19:52:51.738" v="2247" actId="26606"/>
          <ac:spMkLst>
            <pc:docMk/>
            <pc:sldMk cId="2935310068" sldId="269"/>
            <ac:spMk id="77" creationId="{9425D4AB-CD98-4DD6-9398-3C8961DE032F}"/>
          </ac:spMkLst>
        </pc:spChg>
        <pc:spChg chg="add del">
          <ac:chgData name="Klinken, B.J. van (KnB)" userId="1cb5336c-0d73-4633-af6b-13710bc532d7" providerId="ADAL" clId="{D98A267B-F32D-4A79-8C47-61888C1D9350}" dt="2020-12-04T19:52:51.738" v="2247" actId="26606"/>
          <ac:spMkLst>
            <pc:docMk/>
            <pc:sldMk cId="2935310068" sldId="269"/>
            <ac:spMk id="81" creationId="{D8B47C9F-A960-4902-8507-38F18DD3D00E}"/>
          </ac:spMkLst>
        </pc:spChg>
        <pc:spChg chg="add del">
          <ac:chgData name="Klinken, B.J. van (KnB)" userId="1cb5336c-0d73-4633-af6b-13710bc532d7" providerId="ADAL" clId="{D98A267B-F32D-4A79-8C47-61888C1D9350}" dt="2020-12-04T19:52:51.738" v="2247" actId="26606"/>
          <ac:spMkLst>
            <pc:docMk/>
            <pc:sldMk cId="2935310068" sldId="269"/>
            <ac:spMk id="83" creationId="{D4E15E95-445D-4A45-BC1E-8468CE17050B}"/>
          </ac:spMkLst>
        </pc:spChg>
        <pc:spChg chg="add del">
          <ac:chgData name="Klinken, B.J. van (KnB)" userId="1cb5336c-0d73-4633-af6b-13710bc532d7" providerId="ADAL" clId="{D98A267B-F32D-4A79-8C47-61888C1D9350}" dt="2020-12-04T19:52:51.738" v="2247" actId="26606"/>
          <ac:spMkLst>
            <pc:docMk/>
            <pc:sldMk cId="2935310068" sldId="269"/>
            <ac:spMk id="85" creationId="{133B9781-B73C-44F8-97CB-D1807A63BB41}"/>
          </ac:spMkLst>
        </pc:spChg>
        <pc:spChg chg="add del">
          <ac:chgData name="Klinken, B.J. van (KnB)" userId="1cb5336c-0d73-4633-af6b-13710bc532d7" providerId="ADAL" clId="{D98A267B-F32D-4A79-8C47-61888C1D9350}" dt="2020-12-04T19:52:51.738" v="2247" actId="26606"/>
          <ac:spMkLst>
            <pc:docMk/>
            <pc:sldMk cId="2935310068" sldId="269"/>
            <ac:spMk id="87" creationId="{1FCEDCAD-7B1A-4AE2-818E-D93A48758C20}"/>
          </ac:spMkLst>
        </pc:spChg>
        <pc:picChg chg="add del">
          <ac:chgData name="Klinken, B.J. van (KnB)" userId="1cb5336c-0d73-4633-af6b-13710bc532d7" providerId="ADAL" clId="{D98A267B-F32D-4A79-8C47-61888C1D9350}" dt="2020-12-04T19:43:08.892" v="1821" actId="478"/>
          <ac:picMkLst>
            <pc:docMk/>
            <pc:sldMk cId="2935310068" sldId="269"/>
            <ac:picMk id="3" creationId="{1F2048C2-18B3-447F-9DD0-BEBD940E9E42}"/>
          </ac:picMkLst>
        </pc:picChg>
        <pc:picChg chg="add del">
          <ac:chgData name="Klinken, B.J. van (KnB)" userId="1cb5336c-0d73-4633-af6b-13710bc532d7" providerId="ADAL" clId="{D98A267B-F32D-4A79-8C47-61888C1D9350}" dt="2020-12-04T19:52:51.738" v="2247" actId="26606"/>
          <ac:picMkLst>
            <pc:docMk/>
            <pc:sldMk cId="2935310068" sldId="269"/>
            <ac:picMk id="79" creationId="{97818316-E7CB-4E73-AF79-E9CAB873E723}"/>
          </ac:picMkLst>
        </pc:picChg>
        <pc:picChg chg="add mod">
          <ac:chgData name="Klinken, B.J. van (KnB)" userId="1cb5336c-0d73-4633-af6b-13710bc532d7" providerId="ADAL" clId="{D98A267B-F32D-4A79-8C47-61888C1D9350}" dt="2020-12-04T19:52:51.738" v="2247" actId="26606"/>
          <ac:picMkLst>
            <pc:docMk/>
            <pc:sldMk cId="2935310068" sldId="269"/>
            <ac:picMk id="1026" creationId="{38DAA787-E61C-481B-AEBF-4939297569FC}"/>
          </ac:picMkLst>
        </pc:picChg>
        <pc:picChg chg="add mod ord">
          <ac:chgData name="Klinken, B.J. van (KnB)" userId="1cb5336c-0d73-4633-af6b-13710bc532d7" providerId="ADAL" clId="{D98A267B-F32D-4A79-8C47-61888C1D9350}" dt="2020-12-04T19:52:51.738" v="2247" actId="26606"/>
          <ac:picMkLst>
            <pc:docMk/>
            <pc:sldMk cId="2935310068" sldId="269"/>
            <ac:picMk id="1028" creationId="{0AE39B3E-1F44-4AE4-8204-9E9C3FBF30FE}"/>
          </ac:picMkLst>
        </pc:picChg>
        <pc:picChg chg="add mod">
          <ac:chgData name="Klinken, B.J. van (KnB)" userId="1cb5336c-0d73-4633-af6b-13710bc532d7" providerId="ADAL" clId="{D98A267B-F32D-4A79-8C47-61888C1D9350}" dt="2020-12-04T19:52:51.738" v="2247" actId="26606"/>
          <ac:picMkLst>
            <pc:docMk/>
            <pc:sldMk cId="2935310068" sldId="269"/>
            <ac:picMk id="1030" creationId="{E087EBA3-A2BF-4186-9FDE-70CFB7425B33}"/>
          </ac:picMkLst>
        </pc:picChg>
        <pc:picChg chg="add mod">
          <ac:chgData name="Klinken, B.J. van (KnB)" userId="1cb5336c-0d73-4633-af6b-13710bc532d7" providerId="ADAL" clId="{D98A267B-F32D-4A79-8C47-61888C1D9350}" dt="2020-12-04T19:52:51.738" v="2247" actId="26606"/>
          <ac:picMkLst>
            <pc:docMk/>
            <pc:sldMk cId="2935310068" sldId="269"/>
            <ac:picMk id="1032" creationId="{568BA6F6-613E-4B4B-BCF2-9C0F2EB3F3FA}"/>
          </ac:picMkLst>
        </pc:picChg>
      </pc:sldChg>
      <pc:sldChg chg="modSp new mod">
        <pc:chgData name="Klinken, B.J. van (KnB)" userId="1cb5336c-0d73-4633-af6b-13710bc532d7" providerId="ADAL" clId="{D98A267B-F32D-4A79-8C47-61888C1D9350}" dt="2020-12-04T20:12:08.288" v="2267" actId="20577"/>
        <pc:sldMkLst>
          <pc:docMk/>
          <pc:sldMk cId="4213733937" sldId="270"/>
        </pc:sldMkLst>
        <pc:spChg chg="mod">
          <ac:chgData name="Klinken, B.J. van (KnB)" userId="1cb5336c-0d73-4633-af6b-13710bc532d7" providerId="ADAL" clId="{D98A267B-F32D-4A79-8C47-61888C1D9350}" dt="2020-12-04T20:12:08.288" v="2267" actId="20577"/>
          <ac:spMkLst>
            <pc:docMk/>
            <pc:sldMk cId="4213733937" sldId="270"/>
            <ac:spMk id="3" creationId="{FE4A0348-8B5E-4630-A7DA-F217C6EA2B22}"/>
          </ac:spMkLst>
        </pc:spChg>
      </pc:sldChg>
    </pc:docChg>
  </pc:docChgLst>
  <pc:docChgLst>
    <pc:chgData name="Edis Vejselović" userId="S::edis.vejselovic@student.hu.nl::306f7e6f-6977-4066-876c-02ca7912043a" providerId="AD" clId="Web-{1E836003-D861-40B1-A92E-429F110426DE}"/>
    <pc:docChg chg="addSld modSld sldOrd modSection">
      <pc:chgData name="Edis Vejselović" userId="S::edis.vejselovic@student.hu.nl::306f7e6f-6977-4066-876c-02ca7912043a" providerId="AD" clId="Web-{1E836003-D861-40B1-A92E-429F110426DE}" dt="2020-12-08T19:49:45.086" v="501" actId="14100"/>
      <pc:docMkLst>
        <pc:docMk/>
      </pc:docMkLst>
      <pc:sldChg chg="addSp delSp modSp ord">
        <pc:chgData name="Edis Vejselović" userId="S::edis.vejselovic@student.hu.nl::306f7e6f-6977-4066-876c-02ca7912043a" providerId="AD" clId="Web-{1E836003-D861-40B1-A92E-429F110426DE}" dt="2020-12-08T19:08:09.285" v="470" actId="14100"/>
        <pc:sldMkLst>
          <pc:docMk/>
          <pc:sldMk cId="3929552531" sldId="265"/>
        </pc:sldMkLst>
        <pc:spChg chg="mod">
          <ac:chgData name="Edis Vejselović" userId="S::edis.vejselovic@student.hu.nl::306f7e6f-6977-4066-876c-02ca7912043a" providerId="AD" clId="Web-{1E836003-D861-40B1-A92E-429F110426DE}" dt="2020-12-08T19:07:43.300" v="468"/>
          <ac:spMkLst>
            <pc:docMk/>
            <pc:sldMk cId="3929552531" sldId="265"/>
            <ac:spMk id="4" creationId="{2A912A29-C2AE-4F30-86A6-AB6EE52123F4}"/>
          </ac:spMkLst>
        </pc:spChg>
        <pc:spChg chg="del">
          <ac:chgData name="Edis Vejselović" userId="S::edis.vejselovic@student.hu.nl::306f7e6f-6977-4066-876c-02ca7912043a" providerId="AD" clId="Web-{1E836003-D861-40B1-A92E-429F110426DE}" dt="2020-12-08T19:07:43.300" v="468"/>
          <ac:spMkLst>
            <pc:docMk/>
            <pc:sldMk cId="3929552531" sldId="265"/>
            <ac:spMk id="9" creationId="{FD12A5BA-B063-4B33-AB08-86CF7D23F625}"/>
          </ac:spMkLst>
        </pc:spChg>
        <pc:spChg chg="del">
          <ac:chgData name="Edis Vejselović" userId="S::edis.vejselovic@student.hu.nl::306f7e6f-6977-4066-876c-02ca7912043a" providerId="AD" clId="Web-{1E836003-D861-40B1-A92E-429F110426DE}" dt="2020-12-08T19:07:43.300" v="468"/>
          <ac:spMkLst>
            <pc:docMk/>
            <pc:sldMk cId="3929552531" sldId="265"/>
            <ac:spMk id="13" creationId="{C228B962-6D59-47D7-8215-55B79A4D370A}"/>
          </ac:spMkLst>
        </pc:spChg>
        <pc:spChg chg="add">
          <ac:chgData name="Edis Vejselović" userId="S::edis.vejselovic@student.hu.nl::306f7e6f-6977-4066-876c-02ca7912043a" providerId="AD" clId="Web-{1E836003-D861-40B1-A92E-429F110426DE}" dt="2020-12-08T19:07:43.300" v="468"/>
          <ac:spMkLst>
            <pc:docMk/>
            <pc:sldMk cId="3929552531" sldId="265"/>
            <ac:spMk id="18" creationId="{FD12A5BA-B063-4B33-AB08-86CF7D23F625}"/>
          </ac:spMkLst>
        </pc:spChg>
        <pc:spChg chg="add">
          <ac:chgData name="Edis Vejselović" userId="S::edis.vejselovic@student.hu.nl::306f7e6f-6977-4066-876c-02ca7912043a" providerId="AD" clId="Web-{1E836003-D861-40B1-A92E-429F110426DE}" dt="2020-12-08T19:07:43.300" v="468"/>
          <ac:spMkLst>
            <pc:docMk/>
            <pc:sldMk cId="3929552531" sldId="265"/>
            <ac:spMk id="22" creationId="{CA01913F-3FBD-4B62-92CF-D2B8A674152E}"/>
          </ac:spMkLst>
        </pc:spChg>
        <pc:picChg chg="mod">
          <ac:chgData name="Edis Vejselović" userId="S::edis.vejselovic@student.hu.nl::306f7e6f-6977-4066-876c-02ca7912043a" providerId="AD" clId="Web-{1E836003-D861-40B1-A92E-429F110426DE}" dt="2020-12-08T19:08:09.285" v="470" actId="14100"/>
          <ac:picMkLst>
            <pc:docMk/>
            <pc:sldMk cId="3929552531" sldId="265"/>
            <ac:picMk id="2" creationId="{1F088010-F1B4-434D-9E44-DA6E40C001B6}"/>
          </ac:picMkLst>
        </pc:picChg>
        <pc:cxnChg chg="del">
          <ac:chgData name="Edis Vejselović" userId="S::edis.vejselovic@student.hu.nl::306f7e6f-6977-4066-876c-02ca7912043a" providerId="AD" clId="Web-{1E836003-D861-40B1-A92E-429F110426DE}" dt="2020-12-08T19:07:43.300" v="468"/>
          <ac:cxnSpMkLst>
            <pc:docMk/>
            <pc:sldMk cId="3929552531" sldId="265"/>
            <ac:cxnSpMk id="11" creationId="{07DFAF29-6BD8-4A93-A292-D6A8C6EFB5DC}"/>
          </ac:cxnSpMkLst>
        </pc:cxnChg>
        <pc:cxnChg chg="add">
          <ac:chgData name="Edis Vejselović" userId="S::edis.vejselovic@student.hu.nl::306f7e6f-6977-4066-876c-02ca7912043a" providerId="AD" clId="Web-{1E836003-D861-40B1-A92E-429F110426DE}" dt="2020-12-08T19:07:43.300" v="468"/>
          <ac:cxnSpMkLst>
            <pc:docMk/>
            <pc:sldMk cId="3929552531" sldId="265"/>
            <ac:cxnSpMk id="20" creationId="{07DFAF29-6BD8-4A93-A292-D6A8C6EFB5DC}"/>
          </ac:cxnSpMkLst>
        </pc:cxnChg>
        <pc:cxnChg chg="add">
          <ac:chgData name="Edis Vejselović" userId="S::edis.vejselovic@student.hu.nl::306f7e6f-6977-4066-876c-02ca7912043a" providerId="AD" clId="Web-{1E836003-D861-40B1-A92E-429F110426DE}" dt="2020-12-08T19:07:43.300" v="468"/>
          <ac:cxnSpMkLst>
            <pc:docMk/>
            <pc:sldMk cId="3929552531" sldId="265"/>
            <ac:cxnSpMk id="24" creationId="{FBB0A898-5387-4E99-A785-462A85DC0170}"/>
          </ac:cxnSpMkLst>
        </pc:cxnChg>
      </pc:sldChg>
      <pc:sldChg chg="modSp">
        <pc:chgData name="Edis Vejselović" userId="S::edis.vejselovic@student.hu.nl::306f7e6f-6977-4066-876c-02ca7912043a" providerId="AD" clId="Web-{1E836003-D861-40B1-A92E-429F110426DE}" dt="2020-12-08T19:02:49.765" v="336" actId="20577"/>
        <pc:sldMkLst>
          <pc:docMk/>
          <pc:sldMk cId="848030714" sldId="266"/>
        </pc:sldMkLst>
        <pc:spChg chg="mod">
          <ac:chgData name="Edis Vejselović" userId="S::edis.vejselovic@student.hu.nl::306f7e6f-6977-4066-876c-02ca7912043a" providerId="AD" clId="Web-{1E836003-D861-40B1-A92E-429F110426DE}" dt="2020-12-08T19:02:49.765" v="336" actId="20577"/>
          <ac:spMkLst>
            <pc:docMk/>
            <pc:sldMk cId="848030714" sldId="266"/>
            <ac:spMk id="2" creationId="{F0F9B670-9E68-4DD2-BE99-4C08DBA4C844}"/>
          </ac:spMkLst>
        </pc:spChg>
      </pc:sldChg>
      <pc:sldChg chg="modSp">
        <pc:chgData name="Edis Vejselović" userId="S::edis.vejselovic@student.hu.nl::306f7e6f-6977-4066-876c-02ca7912043a" providerId="AD" clId="Web-{1E836003-D861-40B1-A92E-429F110426DE}" dt="2020-12-08T19:15:00.885" v="486" actId="20577"/>
        <pc:sldMkLst>
          <pc:docMk/>
          <pc:sldMk cId="1869615614" sldId="277"/>
        </pc:sldMkLst>
        <pc:spChg chg="mod">
          <ac:chgData name="Edis Vejselović" userId="S::edis.vejselovic@student.hu.nl::306f7e6f-6977-4066-876c-02ca7912043a" providerId="AD" clId="Web-{1E836003-D861-40B1-A92E-429F110426DE}" dt="2020-12-08T19:15:00.885" v="486" actId="20577"/>
          <ac:spMkLst>
            <pc:docMk/>
            <pc:sldMk cId="1869615614" sldId="277"/>
            <ac:spMk id="2" creationId="{14BDA307-2D10-4919-99F6-54DFFDEAA79D}"/>
          </ac:spMkLst>
        </pc:spChg>
      </pc:sldChg>
      <pc:sldChg chg="addSp delSp modSp ord">
        <pc:chgData name="Edis Vejselović" userId="S::edis.vejselovic@student.hu.nl::306f7e6f-6977-4066-876c-02ca7912043a" providerId="AD" clId="Web-{1E836003-D861-40B1-A92E-429F110426DE}" dt="2020-12-08T19:16:13.698" v="493" actId="14100"/>
        <pc:sldMkLst>
          <pc:docMk/>
          <pc:sldMk cId="39529514" sldId="279"/>
        </pc:sldMkLst>
        <pc:spChg chg="add mod">
          <ac:chgData name="Edis Vejselović" userId="S::edis.vejselovic@student.hu.nl::306f7e6f-6977-4066-876c-02ca7912043a" providerId="AD" clId="Web-{1E836003-D861-40B1-A92E-429F110426DE}" dt="2020-12-08T19:07:26.019" v="466" actId="1076"/>
          <ac:spMkLst>
            <pc:docMk/>
            <pc:sldMk cId="39529514" sldId="279"/>
            <ac:spMk id="3" creationId="{EA905B96-9686-4D2D-B3D1-FB96DEC01965}"/>
          </ac:spMkLst>
        </pc:spChg>
        <pc:spChg chg="add del mod">
          <ac:chgData name="Edis Vejselović" userId="S::edis.vejselovic@student.hu.nl::306f7e6f-6977-4066-876c-02ca7912043a" providerId="AD" clId="Web-{1E836003-D861-40B1-A92E-429F110426DE}" dt="2020-12-08T19:16:05.136" v="491"/>
          <ac:spMkLst>
            <pc:docMk/>
            <pc:sldMk cId="39529514" sldId="279"/>
            <ac:spMk id="7" creationId="{C9CDF37C-D9E8-48E7-A0F4-5EE0E03C7ED7}"/>
          </ac:spMkLst>
        </pc:spChg>
        <pc:picChg chg="del">
          <ac:chgData name="Edis Vejselović" userId="S::edis.vejselovic@student.hu.nl::306f7e6f-6977-4066-876c-02ca7912043a" providerId="AD" clId="Web-{1E836003-D861-40B1-A92E-429F110426DE}" dt="2020-12-08T19:04:20.361" v="338"/>
          <ac:picMkLst>
            <pc:docMk/>
            <pc:sldMk cId="39529514" sldId="279"/>
            <ac:picMk id="4" creationId="{F645F40D-03F5-4D1C-865A-E750F937F356}"/>
          </ac:picMkLst>
        </pc:picChg>
        <pc:picChg chg="del">
          <ac:chgData name="Edis Vejselović" userId="S::edis.vejselovic@student.hu.nl::306f7e6f-6977-4066-876c-02ca7912043a" providerId="AD" clId="Web-{1E836003-D861-40B1-A92E-429F110426DE}" dt="2020-12-08T19:15:48.917" v="490"/>
          <ac:picMkLst>
            <pc:docMk/>
            <pc:sldMk cId="39529514" sldId="279"/>
            <ac:picMk id="5" creationId="{4AC29960-8035-4E4C-829F-BF298DC33247}"/>
          </ac:picMkLst>
        </pc:picChg>
        <pc:picChg chg="add mod ord">
          <ac:chgData name="Edis Vejselović" userId="S::edis.vejselovic@student.hu.nl::306f7e6f-6977-4066-876c-02ca7912043a" providerId="AD" clId="Web-{1E836003-D861-40B1-A92E-429F110426DE}" dt="2020-12-08T19:16:13.698" v="493" actId="14100"/>
          <ac:picMkLst>
            <pc:docMk/>
            <pc:sldMk cId="39529514" sldId="279"/>
            <ac:picMk id="8" creationId="{5879E624-2AE9-4723-9CA6-0871933F3312}"/>
          </ac:picMkLst>
        </pc:picChg>
      </pc:sldChg>
      <pc:sldChg chg="addSp delSp modSp new mod setBg">
        <pc:chgData name="Edis Vejselović" userId="S::edis.vejselovic@student.hu.nl::306f7e6f-6977-4066-876c-02ca7912043a" providerId="AD" clId="Web-{1E836003-D861-40B1-A92E-429F110426DE}" dt="2020-12-08T19:49:45.086" v="501" actId="14100"/>
        <pc:sldMkLst>
          <pc:docMk/>
          <pc:sldMk cId="3260463004" sldId="280"/>
        </pc:sldMkLst>
        <pc:spChg chg="mod">
          <ac:chgData name="Edis Vejselović" userId="S::edis.vejselovic@student.hu.nl::306f7e6f-6977-4066-876c-02ca7912043a" providerId="AD" clId="Web-{1E836003-D861-40B1-A92E-429F110426DE}" dt="2020-12-08T19:10:52.944" v="473" actId="14100"/>
          <ac:spMkLst>
            <pc:docMk/>
            <pc:sldMk cId="3260463004" sldId="280"/>
            <ac:spMk id="2" creationId="{042070B0-941D-47B2-BA55-9D95E7A2A519}"/>
          </ac:spMkLst>
        </pc:spChg>
        <pc:spChg chg="del mod">
          <ac:chgData name="Edis Vejselović" userId="S::edis.vejselovic@student.hu.nl::306f7e6f-6977-4066-876c-02ca7912043a" providerId="AD" clId="Web-{1E836003-D861-40B1-A92E-429F110426DE}" dt="2020-12-08T18:29:17.862" v="16"/>
          <ac:spMkLst>
            <pc:docMk/>
            <pc:sldMk cId="3260463004" sldId="280"/>
            <ac:spMk id="3" creationId="{7A4998C9-7418-4E85-AA8C-EC3F2B894AE5}"/>
          </ac:spMkLst>
        </pc:spChg>
        <pc:spChg chg="add mod">
          <ac:chgData name="Edis Vejselović" userId="S::edis.vejselovic@student.hu.nl::306f7e6f-6977-4066-876c-02ca7912043a" providerId="AD" clId="Web-{1E836003-D861-40B1-A92E-429F110426DE}" dt="2020-12-08T19:49:45.086" v="501" actId="14100"/>
          <ac:spMkLst>
            <pc:docMk/>
            <pc:sldMk cId="3260463004" sldId="280"/>
            <ac:spMk id="5" creationId="{2D9B1D7B-8149-4AB6-AFC1-BCDF1E56D0B8}"/>
          </ac:spMkLst>
        </pc:spChg>
        <pc:spChg chg="add del">
          <ac:chgData name="Edis Vejselović" userId="S::edis.vejselovic@student.hu.nl::306f7e6f-6977-4066-876c-02ca7912043a" providerId="AD" clId="Web-{1E836003-D861-40B1-A92E-429F110426DE}" dt="2020-12-08T18:53:45.023" v="249"/>
          <ac:spMkLst>
            <pc:docMk/>
            <pc:sldMk cId="3260463004" sldId="280"/>
            <ac:spMk id="7" creationId="{C51136FD-BBB2-4EB4-A240-3E21EECF7365}"/>
          </ac:spMkLst>
        </pc:spChg>
        <pc:spChg chg="add del">
          <ac:chgData name="Edis Vejselović" userId="S::edis.vejselovic@student.hu.nl::306f7e6f-6977-4066-876c-02ca7912043a" providerId="AD" clId="Web-{1E836003-D861-40B1-A92E-429F110426DE}" dt="2020-12-08T19:10:45.115" v="472"/>
          <ac:spMkLst>
            <pc:docMk/>
            <pc:sldMk cId="3260463004" sldId="280"/>
            <ac:spMk id="9" creationId="{4038CB10-1F5C-4D54-9DF7-12586DE5B007}"/>
          </ac:spMkLst>
        </pc:spChg>
        <pc:spChg chg="add del">
          <ac:chgData name="Edis Vejselović" userId="S::edis.vejselovic@student.hu.nl::306f7e6f-6977-4066-876c-02ca7912043a" providerId="AD" clId="Web-{1E836003-D861-40B1-A92E-429F110426DE}" dt="2020-12-08T18:53:42.492" v="247"/>
          <ac:spMkLst>
            <pc:docMk/>
            <pc:sldMk cId="3260463004" sldId="280"/>
            <ac:spMk id="10" creationId="{4038CB10-1F5C-4D54-9DF7-12586DE5B007}"/>
          </ac:spMkLst>
        </pc:spChg>
        <pc:spChg chg="add del">
          <ac:chgData name="Edis Vejselović" userId="S::edis.vejselovic@student.hu.nl::306f7e6f-6977-4066-876c-02ca7912043a" providerId="AD" clId="Web-{1E836003-D861-40B1-A92E-429F110426DE}" dt="2020-12-08T19:10:45.115" v="472"/>
          <ac:spMkLst>
            <pc:docMk/>
            <pc:sldMk cId="3260463004" sldId="280"/>
            <ac:spMk id="11" creationId="{73ED6512-6858-4552-B699-9A97FE9A4EA2}"/>
          </ac:spMkLst>
        </pc:spChg>
        <pc:spChg chg="add del">
          <ac:chgData name="Edis Vejselović" userId="S::edis.vejselovic@student.hu.nl::306f7e6f-6977-4066-876c-02ca7912043a" providerId="AD" clId="Web-{1E836003-D861-40B1-A92E-429F110426DE}" dt="2020-12-08T18:53:42.492" v="247"/>
          <ac:spMkLst>
            <pc:docMk/>
            <pc:sldMk cId="3260463004" sldId="280"/>
            <ac:spMk id="12" creationId="{73ED6512-6858-4552-B699-9A97FE9A4EA2}"/>
          </ac:spMkLst>
        </pc:spChg>
        <pc:picChg chg="add mod ord">
          <ac:chgData name="Edis Vejselović" userId="S::edis.vejselovic@student.hu.nl::306f7e6f-6977-4066-876c-02ca7912043a" providerId="AD" clId="Web-{1E836003-D861-40B1-A92E-429F110426DE}" dt="2020-12-08T19:11:14.132" v="478" actId="14100"/>
          <ac:picMkLst>
            <pc:docMk/>
            <pc:sldMk cId="3260463004" sldId="280"/>
            <ac:picMk id="4" creationId="{B783B979-ABE7-42E2-9A5A-B6F4A65D9CB2}"/>
          </ac:picMkLst>
        </pc:picChg>
        <pc:cxnChg chg="add del">
          <ac:chgData name="Edis Vejselović" userId="S::edis.vejselovic@student.hu.nl::306f7e6f-6977-4066-876c-02ca7912043a" providerId="AD" clId="Web-{1E836003-D861-40B1-A92E-429F110426DE}" dt="2020-12-08T18:53:45.023" v="249"/>
          <ac:cxnSpMkLst>
            <pc:docMk/>
            <pc:sldMk cId="3260463004" sldId="280"/>
            <ac:cxnSpMk id="8" creationId="{C6826B28-36B0-4CC1-8EC8-EF9B88B3564A}"/>
          </ac:cxnSpMkLst>
        </pc:cxnChg>
      </pc:sldChg>
      <pc:sldChg chg="addSp delSp modSp new">
        <pc:chgData name="Edis Vejselović" userId="S::edis.vejselovic@student.hu.nl::306f7e6f-6977-4066-876c-02ca7912043a" providerId="AD" clId="Web-{1E836003-D861-40B1-A92E-429F110426DE}" dt="2020-12-08T18:48:19.456" v="210" actId="20577"/>
        <pc:sldMkLst>
          <pc:docMk/>
          <pc:sldMk cId="2738514194" sldId="281"/>
        </pc:sldMkLst>
        <pc:spChg chg="mod">
          <ac:chgData name="Edis Vejselović" userId="S::edis.vejselovic@student.hu.nl::306f7e6f-6977-4066-876c-02ca7912043a" providerId="AD" clId="Web-{1E836003-D861-40B1-A92E-429F110426DE}" dt="2020-12-08T18:43:46.843" v="108" actId="20577"/>
          <ac:spMkLst>
            <pc:docMk/>
            <pc:sldMk cId="2738514194" sldId="281"/>
            <ac:spMk id="2" creationId="{B78550B9-3809-4022-818F-72F27411BC77}"/>
          </ac:spMkLst>
        </pc:spChg>
        <pc:spChg chg="del">
          <ac:chgData name="Edis Vejselović" userId="S::edis.vejselovic@student.hu.nl::306f7e6f-6977-4066-876c-02ca7912043a" providerId="AD" clId="Web-{1E836003-D861-40B1-A92E-429F110426DE}" dt="2020-12-08T18:44:04.405" v="111"/>
          <ac:spMkLst>
            <pc:docMk/>
            <pc:sldMk cId="2738514194" sldId="281"/>
            <ac:spMk id="3" creationId="{21D91755-1EE0-41A5-A8E2-EFF02A20C51F}"/>
          </ac:spMkLst>
        </pc:spChg>
        <pc:spChg chg="add mod">
          <ac:chgData name="Edis Vejselović" userId="S::edis.vejselovic@student.hu.nl::306f7e6f-6977-4066-876c-02ca7912043a" providerId="AD" clId="Web-{1E836003-D861-40B1-A92E-429F110426DE}" dt="2020-12-08T18:48:19.456" v="210" actId="20577"/>
          <ac:spMkLst>
            <pc:docMk/>
            <pc:sldMk cId="2738514194" sldId="281"/>
            <ac:spMk id="6" creationId="{AAD9DD45-0879-4E6A-82ED-6B22726D5787}"/>
          </ac:spMkLst>
        </pc:spChg>
        <pc:picChg chg="add mod ord">
          <ac:chgData name="Edis Vejselović" userId="S::edis.vejselovic@student.hu.nl::306f7e6f-6977-4066-876c-02ca7912043a" providerId="AD" clId="Web-{1E836003-D861-40B1-A92E-429F110426DE}" dt="2020-12-08T18:44:12.577" v="112" actId="1076"/>
          <ac:picMkLst>
            <pc:docMk/>
            <pc:sldMk cId="2738514194" sldId="281"/>
            <ac:picMk id="4" creationId="{95C89667-34B0-4C2D-8CE6-7D5A5054ABF3}"/>
          </ac:picMkLst>
        </pc:picChg>
        <pc:picChg chg="add mod">
          <ac:chgData name="Edis Vejselović" userId="S::edis.vejselovic@student.hu.nl::306f7e6f-6977-4066-876c-02ca7912043a" providerId="AD" clId="Web-{1E836003-D861-40B1-A92E-429F110426DE}" dt="2020-12-08T18:44:39.281" v="114" actId="1076"/>
          <ac:picMkLst>
            <pc:docMk/>
            <pc:sldMk cId="2738514194" sldId="281"/>
            <ac:picMk id="5" creationId="{2AA3D4F8-C83A-46D7-8422-28AEE3BFF855}"/>
          </ac:picMkLst>
        </pc:picChg>
      </pc:sldChg>
      <pc:sldChg chg="addSp delSp modSp new">
        <pc:chgData name="Edis Vejselović" userId="S::edis.vejselovic@student.hu.nl::306f7e6f-6977-4066-876c-02ca7912043a" providerId="AD" clId="Web-{1E836003-D861-40B1-A92E-429F110426DE}" dt="2020-12-08T18:56:39.213" v="272" actId="1076"/>
        <pc:sldMkLst>
          <pc:docMk/>
          <pc:sldMk cId="4116126200" sldId="282"/>
        </pc:sldMkLst>
        <pc:spChg chg="mod">
          <ac:chgData name="Edis Vejselović" userId="S::edis.vejselovic@student.hu.nl::306f7e6f-6977-4066-876c-02ca7912043a" providerId="AD" clId="Web-{1E836003-D861-40B1-A92E-429F110426DE}" dt="2020-12-08T18:55:27.978" v="256" actId="20577"/>
          <ac:spMkLst>
            <pc:docMk/>
            <pc:sldMk cId="4116126200" sldId="282"/>
            <ac:spMk id="2" creationId="{D1FEA24C-7816-4336-A445-2B4BEC88F3F3}"/>
          </ac:spMkLst>
        </pc:spChg>
        <pc:spChg chg="del">
          <ac:chgData name="Edis Vejselović" userId="S::edis.vejselovic@student.hu.nl::306f7e6f-6977-4066-876c-02ca7912043a" providerId="AD" clId="Web-{1E836003-D861-40B1-A92E-429F110426DE}" dt="2020-12-08T18:51:41.552" v="238"/>
          <ac:spMkLst>
            <pc:docMk/>
            <pc:sldMk cId="4116126200" sldId="282"/>
            <ac:spMk id="3" creationId="{B36D5217-66D5-4156-BEF0-2D06D9AF283D}"/>
          </ac:spMkLst>
        </pc:spChg>
        <pc:spChg chg="add mod">
          <ac:chgData name="Edis Vejselović" userId="S::edis.vejselovic@student.hu.nl::306f7e6f-6977-4066-876c-02ca7912043a" providerId="AD" clId="Web-{1E836003-D861-40B1-A92E-429F110426DE}" dt="2020-12-08T18:56:39.213" v="272" actId="1076"/>
          <ac:spMkLst>
            <pc:docMk/>
            <pc:sldMk cId="4116126200" sldId="282"/>
            <ac:spMk id="6" creationId="{CF595C7F-673B-4580-B0D0-8E049750BB00}"/>
          </ac:spMkLst>
        </pc:spChg>
        <pc:picChg chg="add mod ord">
          <ac:chgData name="Edis Vejselović" userId="S::edis.vejselovic@student.hu.nl::306f7e6f-6977-4066-876c-02ca7912043a" providerId="AD" clId="Web-{1E836003-D861-40B1-A92E-429F110426DE}" dt="2020-12-08T18:52:05.553" v="243" actId="14100"/>
          <ac:picMkLst>
            <pc:docMk/>
            <pc:sldMk cId="4116126200" sldId="282"/>
            <ac:picMk id="4" creationId="{49E55F4F-C805-4996-8C13-270259EBA49F}"/>
          </ac:picMkLst>
        </pc:picChg>
        <pc:picChg chg="add mod">
          <ac:chgData name="Edis Vejselović" userId="S::edis.vejselovic@student.hu.nl::306f7e6f-6977-4066-876c-02ca7912043a" providerId="AD" clId="Web-{1E836003-D861-40B1-A92E-429F110426DE}" dt="2020-12-08T18:52:10.553" v="245" actId="14100"/>
          <ac:picMkLst>
            <pc:docMk/>
            <pc:sldMk cId="4116126200" sldId="282"/>
            <ac:picMk id="5" creationId="{5713760F-45F5-4BD4-AE4B-823476F7CCC0}"/>
          </ac:picMkLst>
        </pc:picChg>
      </pc:sldChg>
      <pc:sldChg chg="addSp delSp modSp new mod ord setBg">
        <pc:chgData name="Edis Vejselović" userId="S::edis.vejselovic@student.hu.nl::306f7e6f-6977-4066-876c-02ca7912043a" providerId="AD" clId="Web-{1E836003-D861-40B1-A92E-429F110426DE}" dt="2020-12-08T19:23:34.517" v="500" actId="1076"/>
        <pc:sldMkLst>
          <pc:docMk/>
          <pc:sldMk cId="3201165602" sldId="283"/>
        </pc:sldMkLst>
        <pc:spChg chg="mod">
          <ac:chgData name="Edis Vejselović" userId="S::edis.vejselovic@student.hu.nl::306f7e6f-6977-4066-876c-02ca7912043a" providerId="AD" clId="Web-{1E836003-D861-40B1-A92E-429F110426DE}" dt="2020-12-08T19:01:31.545" v="325"/>
          <ac:spMkLst>
            <pc:docMk/>
            <pc:sldMk cId="3201165602" sldId="283"/>
            <ac:spMk id="2" creationId="{39424ECB-9C9E-4460-991F-5D542D1F5B1F}"/>
          </ac:spMkLst>
        </pc:spChg>
        <pc:spChg chg="del">
          <ac:chgData name="Edis Vejselović" userId="S::edis.vejselovic@student.hu.nl::306f7e6f-6977-4066-876c-02ca7912043a" providerId="AD" clId="Web-{1E836003-D861-40B1-A92E-429F110426DE}" dt="2020-12-08T19:00:20.232" v="317"/>
          <ac:spMkLst>
            <pc:docMk/>
            <pc:sldMk cId="3201165602" sldId="283"/>
            <ac:spMk id="3" creationId="{23C2255F-F976-4335-BC79-16009C24B975}"/>
          </ac:spMkLst>
        </pc:spChg>
        <pc:spChg chg="add del">
          <ac:chgData name="Edis Vejselović" userId="S::edis.vejselovic@student.hu.nl::306f7e6f-6977-4066-876c-02ca7912043a" providerId="AD" clId="Web-{1E836003-D861-40B1-A92E-429F110426DE}" dt="2020-12-08T19:01:36.249" v="326"/>
          <ac:spMkLst>
            <pc:docMk/>
            <pc:sldMk cId="3201165602" sldId="283"/>
            <ac:spMk id="6" creationId="{C81B7332-24F3-4883-99E3-567D8DCFDF2A}"/>
          </ac:spMkLst>
        </pc:spChg>
        <pc:spChg chg="add del">
          <ac:chgData name="Edis Vejselović" userId="S::edis.vejselovic@student.hu.nl::306f7e6f-6977-4066-876c-02ca7912043a" providerId="AD" clId="Web-{1E836003-D861-40B1-A92E-429F110426DE}" dt="2020-12-08T19:01:31.545" v="324"/>
          <ac:spMkLst>
            <pc:docMk/>
            <pc:sldMk cId="3201165602" sldId="283"/>
            <ac:spMk id="8" creationId="{A3032D07-AB61-4E0B-AD94-EE4397708B3C}"/>
          </ac:spMkLst>
        </pc:spChg>
        <pc:spChg chg="add del">
          <ac:chgData name="Edis Vejselović" userId="S::edis.vejselovic@student.hu.nl::306f7e6f-6977-4066-876c-02ca7912043a" providerId="AD" clId="Web-{1E836003-D861-40B1-A92E-429F110426DE}" dt="2020-12-08T19:01:31.545" v="324"/>
          <ac:spMkLst>
            <pc:docMk/>
            <pc:sldMk cId="3201165602" sldId="283"/>
            <ac:spMk id="11" creationId="{81CE8CA9-D6D2-4C46-8070-9566F894E53E}"/>
          </ac:spMkLst>
        </pc:spChg>
        <pc:picChg chg="add del mod ord">
          <ac:chgData name="Edis Vejselović" userId="S::edis.vejselovic@student.hu.nl::306f7e6f-6977-4066-876c-02ca7912043a" providerId="AD" clId="Web-{1E836003-D861-40B1-A92E-429F110426DE}" dt="2020-12-08T19:23:07.267" v="494"/>
          <ac:picMkLst>
            <pc:docMk/>
            <pc:sldMk cId="3201165602" sldId="283"/>
            <ac:picMk id="4" creationId="{A810A297-71E0-4990-8340-D8ABDE481BCC}"/>
          </ac:picMkLst>
        </pc:picChg>
        <pc:picChg chg="add mod">
          <ac:chgData name="Edis Vejselović" userId="S::edis.vejselovic@student.hu.nl::306f7e6f-6977-4066-876c-02ca7912043a" providerId="AD" clId="Web-{1E836003-D861-40B1-A92E-429F110426DE}" dt="2020-12-08T19:23:34.517" v="500" actId="1076"/>
          <ac:picMkLst>
            <pc:docMk/>
            <pc:sldMk cId="3201165602" sldId="283"/>
            <ac:picMk id="5" creationId="{D8FFCA4B-2694-4A38-B641-24178771896C}"/>
          </ac:picMkLst>
        </pc:picChg>
        <pc:cxnChg chg="add del">
          <ac:chgData name="Edis Vejselović" userId="S::edis.vejselovic@student.hu.nl::306f7e6f-6977-4066-876c-02ca7912043a" providerId="AD" clId="Web-{1E836003-D861-40B1-A92E-429F110426DE}" dt="2020-12-08T19:01:31.545" v="324"/>
          <ac:cxnSpMkLst>
            <pc:docMk/>
            <pc:sldMk cId="3201165602" sldId="283"/>
            <ac:cxnSpMk id="13" creationId="{72B31CF5-BEC2-457D-A52F-6A5CCB066FEC}"/>
          </ac:cxnSpMkLst>
        </pc:cxnChg>
      </pc:sldChg>
    </pc:docChg>
  </pc:docChgLst>
  <pc:docChgLst>
    <pc:chgData name="Edis Vejselović" userId="S::edis.vejselovic@student.hu.nl::306f7e6f-6977-4066-876c-02ca7912043a" providerId="AD" clId="Web-{AB9D8D4B-B283-4C26-AEC6-E3FE2B4CA832}"/>
    <pc:docChg chg="addSld modSld sldOrd modSection">
      <pc:chgData name="Edis Vejselović" userId="S::edis.vejselovic@student.hu.nl::306f7e6f-6977-4066-876c-02ca7912043a" providerId="AD" clId="Web-{AB9D8D4B-B283-4C26-AEC6-E3FE2B4CA832}" dt="2020-12-08T14:10:36.345" v="235" actId="1076"/>
      <pc:docMkLst>
        <pc:docMk/>
      </pc:docMkLst>
      <pc:sldChg chg="addSp delSp modSp mod ord setBg">
        <pc:chgData name="Edis Vejselović" userId="S::edis.vejselovic@student.hu.nl::306f7e6f-6977-4066-876c-02ca7912043a" providerId="AD" clId="Web-{AB9D8D4B-B283-4C26-AEC6-E3FE2B4CA832}" dt="2020-12-08T14:09:32.391" v="205" actId="20577"/>
        <pc:sldMkLst>
          <pc:docMk/>
          <pc:sldMk cId="3929552531" sldId="265"/>
        </pc:sldMkLst>
        <pc:spChg chg="mod">
          <ac:chgData name="Edis Vejselović" userId="S::edis.vejselovic@student.hu.nl::306f7e6f-6977-4066-876c-02ca7912043a" providerId="AD" clId="Web-{AB9D8D4B-B283-4C26-AEC6-E3FE2B4CA832}" dt="2020-12-08T14:09:32.391" v="205" actId="20577"/>
          <ac:spMkLst>
            <pc:docMk/>
            <pc:sldMk cId="3929552531" sldId="265"/>
            <ac:spMk id="4" creationId="{2A912A29-C2AE-4F30-86A6-AB6EE52123F4}"/>
          </ac:spMkLst>
        </pc:spChg>
        <pc:spChg chg="del">
          <ac:chgData name="Edis Vejselović" userId="S::edis.vejselovic@student.hu.nl::306f7e6f-6977-4066-876c-02ca7912043a" providerId="AD" clId="Web-{AB9D8D4B-B283-4C26-AEC6-E3FE2B4CA832}" dt="2020-12-08T13:41:57.476" v="20"/>
          <ac:spMkLst>
            <pc:docMk/>
            <pc:sldMk cId="3929552531" sldId="265"/>
            <ac:spMk id="5" creationId="{3E12A788-D1F4-4EBE-B050-24DAA0C01FA0}"/>
          </ac:spMkLst>
        </pc:spChg>
        <pc:spChg chg="del">
          <ac:chgData name="Edis Vejselović" userId="S::edis.vejselovic@student.hu.nl::306f7e6f-6977-4066-876c-02ca7912043a" providerId="AD" clId="Web-{AB9D8D4B-B283-4C26-AEC6-E3FE2B4CA832}" dt="2020-12-08T13:41:59.148" v="21"/>
          <ac:spMkLst>
            <pc:docMk/>
            <pc:sldMk cId="3929552531" sldId="265"/>
            <ac:spMk id="6" creationId="{BBA14634-5C0C-4796-86A8-A5F41061C179}"/>
          </ac:spMkLst>
        </pc:spChg>
        <pc:spChg chg="add">
          <ac:chgData name="Edis Vejselović" userId="S::edis.vejselovic@student.hu.nl::306f7e6f-6977-4066-876c-02ca7912043a" providerId="AD" clId="Web-{AB9D8D4B-B283-4C26-AEC6-E3FE2B4CA832}" dt="2020-12-08T13:45:13.713" v="77"/>
          <ac:spMkLst>
            <pc:docMk/>
            <pc:sldMk cId="3929552531" sldId="265"/>
            <ac:spMk id="9" creationId="{FD12A5BA-B063-4B33-AB08-86CF7D23F625}"/>
          </ac:spMkLst>
        </pc:spChg>
        <pc:spChg chg="add">
          <ac:chgData name="Edis Vejselović" userId="S::edis.vejselovic@student.hu.nl::306f7e6f-6977-4066-876c-02ca7912043a" providerId="AD" clId="Web-{AB9D8D4B-B283-4C26-AEC6-E3FE2B4CA832}" dt="2020-12-08T13:45:13.713" v="77"/>
          <ac:spMkLst>
            <pc:docMk/>
            <pc:sldMk cId="3929552531" sldId="265"/>
            <ac:spMk id="13" creationId="{C228B962-6D59-47D7-8215-55B79A4D370A}"/>
          </ac:spMkLst>
        </pc:spChg>
        <pc:picChg chg="add mod">
          <ac:chgData name="Edis Vejselović" userId="S::edis.vejselovic@student.hu.nl::306f7e6f-6977-4066-876c-02ca7912043a" providerId="AD" clId="Web-{AB9D8D4B-B283-4C26-AEC6-E3FE2B4CA832}" dt="2020-12-08T13:45:55.761" v="83" actId="14100"/>
          <ac:picMkLst>
            <pc:docMk/>
            <pc:sldMk cId="3929552531" sldId="265"/>
            <ac:picMk id="2" creationId="{1F088010-F1B4-434D-9E44-DA6E40C001B6}"/>
          </ac:picMkLst>
        </pc:picChg>
        <pc:cxnChg chg="add">
          <ac:chgData name="Edis Vejselović" userId="S::edis.vejselovic@student.hu.nl::306f7e6f-6977-4066-876c-02ca7912043a" providerId="AD" clId="Web-{AB9D8D4B-B283-4C26-AEC6-E3FE2B4CA832}" dt="2020-12-08T13:45:13.713" v="77"/>
          <ac:cxnSpMkLst>
            <pc:docMk/>
            <pc:sldMk cId="3929552531" sldId="265"/>
            <ac:cxnSpMk id="11" creationId="{07DFAF29-6BD8-4A93-A292-D6A8C6EFB5DC}"/>
          </ac:cxnSpMkLst>
        </pc:cxnChg>
      </pc:sldChg>
      <pc:sldChg chg="addSp delSp modSp mod ord setBg">
        <pc:chgData name="Edis Vejselović" userId="S::edis.vejselovic@student.hu.nl::306f7e6f-6977-4066-876c-02ca7912043a" providerId="AD" clId="Web-{AB9D8D4B-B283-4C26-AEC6-E3FE2B4CA832}" dt="2020-12-08T14:09:39.266" v="206"/>
        <pc:sldMkLst>
          <pc:docMk/>
          <pc:sldMk cId="848030714" sldId="266"/>
        </pc:sldMkLst>
        <pc:spChg chg="mod">
          <ac:chgData name="Edis Vejselović" userId="S::edis.vejselovic@student.hu.nl::306f7e6f-6977-4066-876c-02ca7912043a" providerId="AD" clId="Web-{AB9D8D4B-B283-4C26-AEC6-E3FE2B4CA832}" dt="2020-12-08T13:41:34.304" v="16"/>
          <ac:spMkLst>
            <pc:docMk/>
            <pc:sldMk cId="848030714" sldId="266"/>
            <ac:spMk id="2" creationId="{F0F9B670-9E68-4DD2-BE99-4C08DBA4C844}"/>
          </ac:spMkLst>
        </pc:spChg>
        <pc:spChg chg="del mod">
          <ac:chgData name="Edis Vejselović" userId="S::edis.vejselovic@student.hu.nl::306f7e6f-6977-4066-876c-02ca7912043a" providerId="AD" clId="Web-{AB9D8D4B-B283-4C26-AEC6-E3FE2B4CA832}" dt="2020-12-08T13:39:54.552" v="4"/>
          <ac:spMkLst>
            <pc:docMk/>
            <pc:sldMk cId="848030714" sldId="266"/>
            <ac:spMk id="3" creationId="{26AAC8B1-C7E4-49A1-96EC-66CA9B293A69}"/>
          </ac:spMkLst>
        </pc:spChg>
        <pc:spChg chg="add del">
          <ac:chgData name="Edis Vejselović" userId="S::edis.vejselovic@student.hu.nl::306f7e6f-6977-4066-876c-02ca7912043a" providerId="AD" clId="Web-{AB9D8D4B-B283-4C26-AEC6-E3FE2B4CA832}" dt="2020-12-08T13:40:24.381" v="11"/>
          <ac:spMkLst>
            <pc:docMk/>
            <pc:sldMk cId="848030714" sldId="266"/>
            <ac:spMk id="6" creationId="{6F7FAA46-F63C-45FE-B4F0-A7E677E9F4C8}"/>
          </ac:spMkLst>
        </pc:spChg>
        <pc:spChg chg="add del">
          <ac:chgData name="Edis Vejselović" userId="S::edis.vejselovic@student.hu.nl::306f7e6f-6977-4066-876c-02ca7912043a" providerId="AD" clId="Web-{AB9D8D4B-B283-4C26-AEC6-E3FE2B4CA832}" dt="2020-12-08T13:41:34.319" v="17"/>
          <ac:spMkLst>
            <pc:docMk/>
            <pc:sldMk cId="848030714" sldId="266"/>
            <ac:spMk id="8" creationId="{FD12A5BA-B063-4B33-AB08-86CF7D23F625}"/>
          </ac:spMkLst>
        </pc:spChg>
        <pc:spChg chg="add del">
          <ac:chgData name="Edis Vejselović" userId="S::edis.vejselovic@student.hu.nl::306f7e6f-6977-4066-876c-02ca7912043a" providerId="AD" clId="Web-{AB9D8D4B-B283-4C26-AEC6-E3FE2B4CA832}" dt="2020-12-08T13:40:21.896" v="9"/>
          <ac:spMkLst>
            <pc:docMk/>
            <pc:sldMk cId="848030714" sldId="266"/>
            <ac:spMk id="9" creationId="{FD12A5BA-B063-4B33-AB08-86CF7D23F625}"/>
          </ac:spMkLst>
        </pc:spChg>
        <pc:spChg chg="add del">
          <ac:chgData name="Edis Vejselović" userId="S::edis.vejselovic@student.hu.nl::306f7e6f-6977-4066-876c-02ca7912043a" providerId="AD" clId="Web-{AB9D8D4B-B283-4C26-AEC6-E3FE2B4CA832}" dt="2020-12-08T13:41:34.319" v="17"/>
          <ac:spMkLst>
            <pc:docMk/>
            <pc:sldMk cId="848030714" sldId="266"/>
            <ac:spMk id="12" creationId="{C228B962-6D59-47D7-8215-55B79A4D370A}"/>
          </ac:spMkLst>
        </pc:spChg>
        <pc:spChg chg="add del">
          <ac:chgData name="Edis Vejselović" userId="S::edis.vejselovic@student.hu.nl::306f7e6f-6977-4066-876c-02ca7912043a" providerId="AD" clId="Web-{AB9D8D4B-B283-4C26-AEC6-E3FE2B4CA832}" dt="2020-12-08T13:40:21.896" v="9"/>
          <ac:spMkLst>
            <pc:docMk/>
            <pc:sldMk cId="848030714" sldId="266"/>
            <ac:spMk id="13" creationId="{CA01913F-3FBD-4B62-92CF-D2B8A674152E}"/>
          </ac:spMkLst>
        </pc:spChg>
        <pc:spChg chg="add del">
          <ac:chgData name="Edis Vejselović" userId="S::edis.vejselovic@student.hu.nl::306f7e6f-6977-4066-876c-02ca7912043a" providerId="AD" clId="Web-{AB9D8D4B-B283-4C26-AEC6-E3FE2B4CA832}" dt="2020-12-08T13:41:43.569" v="19"/>
          <ac:spMkLst>
            <pc:docMk/>
            <pc:sldMk cId="848030714" sldId="266"/>
            <ac:spMk id="14" creationId="{6F7FAA46-F63C-45FE-B4F0-A7E677E9F4C8}"/>
          </ac:spMkLst>
        </pc:spChg>
        <pc:spChg chg="add del">
          <ac:chgData name="Edis Vejselović" userId="S::edis.vejselovic@student.hu.nl::306f7e6f-6977-4066-876c-02ca7912043a" providerId="AD" clId="Web-{AB9D8D4B-B283-4C26-AEC6-E3FE2B4CA832}" dt="2020-12-08T13:41:34.304" v="16"/>
          <ac:spMkLst>
            <pc:docMk/>
            <pc:sldMk cId="848030714" sldId="266"/>
            <ac:spMk id="17" creationId="{FD12A5BA-B063-4B33-AB08-86CF7D23F625}"/>
          </ac:spMkLst>
        </pc:spChg>
        <pc:spChg chg="add del">
          <ac:chgData name="Edis Vejselović" userId="S::edis.vejselovic@student.hu.nl::306f7e6f-6977-4066-876c-02ca7912043a" providerId="AD" clId="Web-{AB9D8D4B-B283-4C26-AEC6-E3FE2B4CA832}" dt="2020-12-08T13:41:43.569" v="19"/>
          <ac:spMkLst>
            <pc:docMk/>
            <pc:sldMk cId="848030714" sldId="266"/>
            <ac:spMk id="18" creationId="{72974D1C-9B6C-41AA-9861-0A9C0469FA54}"/>
          </ac:spMkLst>
        </pc:spChg>
        <pc:spChg chg="add">
          <ac:chgData name="Edis Vejselović" userId="S::edis.vejselovic@student.hu.nl::306f7e6f-6977-4066-876c-02ca7912043a" providerId="AD" clId="Web-{AB9D8D4B-B283-4C26-AEC6-E3FE2B4CA832}" dt="2020-12-08T13:41:43.569" v="19"/>
          <ac:spMkLst>
            <pc:docMk/>
            <pc:sldMk cId="848030714" sldId="266"/>
            <ac:spMk id="20" creationId="{FD12A5BA-B063-4B33-AB08-86CF7D23F625}"/>
          </ac:spMkLst>
        </pc:spChg>
        <pc:spChg chg="add del">
          <ac:chgData name="Edis Vejselović" userId="S::edis.vejselovic@student.hu.nl::306f7e6f-6977-4066-876c-02ca7912043a" providerId="AD" clId="Web-{AB9D8D4B-B283-4C26-AEC6-E3FE2B4CA832}" dt="2020-12-08T13:41:34.304" v="16"/>
          <ac:spMkLst>
            <pc:docMk/>
            <pc:sldMk cId="848030714" sldId="266"/>
            <ac:spMk id="21" creationId="{FB24EDA8-DF72-4C37-9EC2-D92134F72F0B}"/>
          </ac:spMkLst>
        </pc:spChg>
        <pc:spChg chg="add del">
          <ac:chgData name="Edis Vejselović" userId="S::edis.vejselovic@student.hu.nl::306f7e6f-6977-4066-876c-02ca7912043a" providerId="AD" clId="Web-{AB9D8D4B-B283-4C26-AEC6-E3FE2B4CA832}" dt="2020-12-08T13:41:34.304" v="16"/>
          <ac:spMkLst>
            <pc:docMk/>
            <pc:sldMk cId="848030714" sldId="266"/>
            <ac:spMk id="23" creationId="{76F64638-3523-4975-845C-48099809A60F}"/>
          </ac:spMkLst>
        </pc:spChg>
        <pc:spChg chg="add">
          <ac:chgData name="Edis Vejselović" userId="S::edis.vejselovic@student.hu.nl::306f7e6f-6977-4066-876c-02ca7912043a" providerId="AD" clId="Web-{AB9D8D4B-B283-4C26-AEC6-E3FE2B4CA832}" dt="2020-12-08T13:41:43.569" v="19"/>
          <ac:spMkLst>
            <pc:docMk/>
            <pc:sldMk cId="848030714" sldId="266"/>
            <ac:spMk id="27" creationId="{C228B962-6D59-47D7-8215-55B79A4D370A}"/>
          </ac:spMkLst>
        </pc:spChg>
        <pc:picChg chg="add mod">
          <ac:chgData name="Edis Vejselović" userId="S::edis.vejselovic@student.hu.nl::306f7e6f-6977-4066-876c-02ca7912043a" providerId="AD" clId="Web-{AB9D8D4B-B283-4C26-AEC6-E3FE2B4CA832}" dt="2020-12-08T13:41:43.569" v="19"/>
          <ac:picMkLst>
            <pc:docMk/>
            <pc:sldMk cId="848030714" sldId="266"/>
            <ac:picMk id="4" creationId="{E7FE6DFC-0EFF-404D-854C-8CF08B89574D}"/>
          </ac:picMkLst>
        </pc:picChg>
        <pc:cxnChg chg="add del">
          <ac:chgData name="Edis Vejselović" userId="S::edis.vejselovic@student.hu.nl::306f7e6f-6977-4066-876c-02ca7912043a" providerId="AD" clId="Web-{AB9D8D4B-B283-4C26-AEC6-E3FE2B4CA832}" dt="2020-12-08T13:40:24.381" v="11"/>
          <ac:cxnSpMkLst>
            <pc:docMk/>
            <pc:sldMk cId="848030714" sldId="266"/>
            <ac:cxnSpMk id="7" creationId="{DA9B7795-7E78-4F68-B6FE-6ECC916562CD}"/>
          </ac:cxnSpMkLst>
        </pc:cxnChg>
        <pc:cxnChg chg="add del">
          <ac:chgData name="Edis Vejselović" userId="S::edis.vejselovic@student.hu.nl::306f7e6f-6977-4066-876c-02ca7912043a" providerId="AD" clId="Web-{AB9D8D4B-B283-4C26-AEC6-E3FE2B4CA832}" dt="2020-12-08T13:41:34.319" v="17"/>
          <ac:cxnSpMkLst>
            <pc:docMk/>
            <pc:sldMk cId="848030714" sldId="266"/>
            <ac:cxnSpMk id="10" creationId="{07DFAF29-6BD8-4A93-A292-D6A8C6EFB5DC}"/>
          </ac:cxnSpMkLst>
        </pc:cxnChg>
        <pc:cxnChg chg="add del">
          <ac:chgData name="Edis Vejselović" userId="S::edis.vejselovic@student.hu.nl::306f7e6f-6977-4066-876c-02ca7912043a" providerId="AD" clId="Web-{AB9D8D4B-B283-4C26-AEC6-E3FE2B4CA832}" dt="2020-12-08T13:40:21.896" v="9"/>
          <ac:cxnSpMkLst>
            <pc:docMk/>
            <pc:sldMk cId="848030714" sldId="266"/>
            <ac:cxnSpMk id="11" creationId="{07DFAF29-6BD8-4A93-A292-D6A8C6EFB5DC}"/>
          </ac:cxnSpMkLst>
        </pc:cxnChg>
        <pc:cxnChg chg="add del">
          <ac:chgData name="Edis Vejselović" userId="S::edis.vejselovic@student.hu.nl::306f7e6f-6977-4066-876c-02ca7912043a" providerId="AD" clId="Web-{AB9D8D4B-B283-4C26-AEC6-E3FE2B4CA832}" dt="2020-12-08T13:40:21.896" v="9"/>
          <ac:cxnSpMkLst>
            <pc:docMk/>
            <pc:sldMk cId="848030714" sldId="266"/>
            <ac:cxnSpMk id="15" creationId="{FBB0A898-5387-4E99-A785-462A85DC0170}"/>
          </ac:cxnSpMkLst>
        </pc:cxnChg>
        <pc:cxnChg chg="add del">
          <ac:chgData name="Edis Vejselović" userId="S::edis.vejselovic@student.hu.nl::306f7e6f-6977-4066-876c-02ca7912043a" providerId="AD" clId="Web-{AB9D8D4B-B283-4C26-AEC6-E3FE2B4CA832}" dt="2020-12-08T13:41:43.569" v="19"/>
          <ac:cxnSpMkLst>
            <pc:docMk/>
            <pc:sldMk cId="848030714" sldId="266"/>
            <ac:cxnSpMk id="16" creationId="{DA9B7795-7E78-4F68-B6FE-6ECC916562CD}"/>
          </ac:cxnSpMkLst>
        </pc:cxnChg>
        <pc:cxnChg chg="add del">
          <ac:chgData name="Edis Vejselović" userId="S::edis.vejselovic@student.hu.nl::306f7e6f-6977-4066-876c-02ca7912043a" providerId="AD" clId="Web-{AB9D8D4B-B283-4C26-AEC6-E3FE2B4CA832}" dt="2020-12-08T13:41:34.304" v="16"/>
          <ac:cxnSpMkLst>
            <pc:docMk/>
            <pc:sldMk cId="848030714" sldId="266"/>
            <ac:cxnSpMk id="19" creationId="{07DFAF29-6BD8-4A93-A292-D6A8C6EFB5DC}"/>
          </ac:cxnSpMkLst>
        </pc:cxnChg>
        <pc:cxnChg chg="add">
          <ac:chgData name="Edis Vejselović" userId="S::edis.vejselovic@student.hu.nl::306f7e6f-6977-4066-876c-02ca7912043a" providerId="AD" clId="Web-{AB9D8D4B-B283-4C26-AEC6-E3FE2B4CA832}" dt="2020-12-08T13:41:43.569" v="19"/>
          <ac:cxnSpMkLst>
            <pc:docMk/>
            <pc:sldMk cId="848030714" sldId="266"/>
            <ac:cxnSpMk id="22" creationId="{07DFAF29-6BD8-4A93-A292-D6A8C6EFB5DC}"/>
          </ac:cxnSpMkLst>
        </pc:cxnChg>
        <pc:cxnChg chg="add del">
          <ac:chgData name="Edis Vejselović" userId="S::edis.vejselovic@student.hu.nl::306f7e6f-6977-4066-876c-02ca7912043a" providerId="AD" clId="Web-{AB9D8D4B-B283-4C26-AEC6-E3FE2B4CA832}" dt="2020-12-08T13:41:34.304" v="16"/>
          <ac:cxnSpMkLst>
            <pc:docMk/>
            <pc:sldMk cId="848030714" sldId="266"/>
            <ac:cxnSpMk id="25" creationId="{0A046F70-04DA-4509-A661-28463B63FF3B}"/>
          </ac:cxnSpMkLst>
        </pc:cxnChg>
      </pc:sldChg>
      <pc:sldChg chg="addSp delSp modSp new">
        <pc:chgData name="Edis Vejselović" userId="S::edis.vejselovic@student.hu.nl::306f7e6f-6977-4066-876c-02ca7912043a" providerId="AD" clId="Web-{AB9D8D4B-B283-4C26-AEC6-E3FE2B4CA832}" dt="2020-12-08T13:47:22.528" v="87" actId="14100"/>
        <pc:sldMkLst>
          <pc:docMk/>
          <pc:sldMk cId="1869615614" sldId="277"/>
        </pc:sldMkLst>
        <pc:spChg chg="mod">
          <ac:chgData name="Edis Vejselović" userId="S::edis.vejselovic@student.hu.nl::306f7e6f-6977-4066-876c-02ca7912043a" providerId="AD" clId="Web-{AB9D8D4B-B283-4C26-AEC6-E3FE2B4CA832}" dt="2020-12-08T13:44:27.322" v="30" actId="20577"/>
          <ac:spMkLst>
            <pc:docMk/>
            <pc:sldMk cId="1869615614" sldId="277"/>
            <ac:spMk id="2" creationId="{14BDA307-2D10-4919-99F6-54DFFDEAA79D}"/>
          </ac:spMkLst>
        </pc:spChg>
        <pc:spChg chg="del">
          <ac:chgData name="Edis Vejselović" userId="S::edis.vejselovic@student.hu.nl::306f7e6f-6977-4066-876c-02ca7912043a" providerId="AD" clId="Web-{AB9D8D4B-B283-4C26-AEC6-E3FE2B4CA832}" dt="2020-12-08T13:47:09.340" v="84"/>
          <ac:spMkLst>
            <pc:docMk/>
            <pc:sldMk cId="1869615614" sldId="277"/>
            <ac:spMk id="3" creationId="{EBEEF788-0421-4749-B523-0F374EA6587E}"/>
          </ac:spMkLst>
        </pc:spChg>
        <pc:picChg chg="add mod ord">
          <ac:chgData name="Edis Vejselović" userId="S::edis.vejselovic@student.hu.nl::306f7e6f-6977-4066-876c-02ca7912043a" providerId="AD" clId="Web-{AB9D8D4B-B283-4C26-AEC6-E3FE2B4CA832}" dt="2020-12-08T13:47:22.528" v="87" actId="14100"/>
          <ac:picMkLst>
            <pc:docMk/>
            <pc:sldMk cId="1869615614" sldId="277"/>
            <ac:picMk id="4" creationId="{2E2A630E-AE19-4A2A-B712-5A23CD3CA161}"/>
          </ac:picMkLst>
        </pc:picChg>
      </pc:sldChg>
      <pc:sldChg chg="addSp delSp modSp new">
        <pc:chgData name="Edis Vejselović" userId="S::edis.vejselovic@student.hu.nl::306f7e6f-6977-4066-876c-02ca7912043a" providerId="AD" clId="Web-{AB9D8D4B-B283-4C26-AEC6-E3FE2B4CA832}" dt="2020-12-08T13:57:17.974" v="116" actId="14100"/>
        <pc:sldMkLst>
          <pc:docMk/>
          <pc:sldMk cId="3135132596" sldId="278"/>
        </pc:sldMkLst>
        <pc:spChg chg="mod">
          <ac:chgData name="Edis Vejselović" userId="S::edis.vejselovic@student.hu.nl::306f7e6f-6977-4066-876c-02ca7912043a" providerId="AD" clId="Web-{AB9D8D4B-B283-4C26-AEC6-E3FE2B4CA832}" dt="2020-12-08T13:57:02.083" v="111" actId="20577"/>
          <ac:spMkLst>
            <pc:docMk/>
            <pc:sldMk cId="3135132596" sldId="278"/>
            <ac:spMk id="2" creationId="{7B9385B1-069A-462C-9403-6E5094688C47}"/>
          </ac:spMkLst>
        </pc:spChg>
        <pc:spChg chg="del">
          <ac:chgData name="Edis Vejselović" userId="S::edis.vejselovic@student.hu.nl::306f7e6f-6977-4066-876c-02ca7912043a" providerId="AD" clId="Web-{AB9D8D4B-B283-4C26-AEC6-E3FE2B4CA832}" dt="2020-12-08T13:49:46.764" v="89"/>
          <ac:spMkLst>
            <pc:docMk/>
            <pc:sldMk cId="3135132596" sldId="278"/>
            <ac:spMk id="3" creationId="{6B38760C-A25D-4A43-9B05-191FD6BA8051}"/>
          </ac:spMkLst>
        </pc:spChg>
        <pc:picChg chg="add mod ord">
          <ac:chgData name="Edis Vejselović" userId="S::edis.vejselovic@student.hu.nl::306f7e6f-6977-4066-876c-02ca7912043a" providerId="AD" clId="Web-{AB9D8D4B-B283-4C26-AEC6-E3FE2B4CA832}" dt="2020-12-08T13:57:17.974" v="116" actId="14100"/>
          <ac:picMkLst>
            <pc:docMk/>
            <pc:sldMk cId="3135132596" sldId="278"/>
            <ac:picMk id="4" creationId="{7055430A-D58C-4836-AC2A-CE806F588080}"/>
          </ac:picMkLst>
        </pc:picChg>
      </pc:sldChg>
      <pc:sldChg chg="addSp delSp modSp new mod setBg">
        <pc:chgData name="Edis Vejselović" userId="S::edis.vejselovic@student.hu.nl::306f7e6f-6977-4066-876c-02ca7912043a" providerId="AD" clId="Web-{AB9D8D4B-B283-4C26-AEC6-E3FE2B4CA832}" dt="2020-12-08T14:10:36.345" v="235" actId="1076"/>
        <pc:sldMkLst>
          <pc:docMk/>
          <pc:sldMk cId="39529514" sldId="279"/>
        </pc:sldMkLst>
        <pc:spChg chg="mod">
          <ac:chgData name="Edis Vejselović" userId="S::edis.vejselovic@student.hu.nl::306f7e6f-6977-4066-876c-02ca7912043a" providerId="AD" clId="Web-{AB9D8D4B-B283-4C26-AEC6-E3FE2B4CA832}" dt="2020-12-08T14:10:27.127" v="232" actId="20577"/>
          <ac:spMkLst>
            <pc:docMk/>
            <pc:sldMk cId="39529514" sldId="279"/>
            <ac:spMk id="2" creationId="{3D2CFC4F-AFC0-4988-A07A-E13DB48D077B}"/>
          </ac:spMkLst>
        </pc:spChg>
        <pc:spChg chg="del">
          <ac:chgData name="Edis Vejselović" userId="S::edis.vejselovic@student.hu.nl::306f7e6f-6977-4066-876c-02ca7912043a" providerId="AD" clId="Web-{AB9D8D4B-B283-4C26-AEC6-E3FE2B4CA832}" dt="2020-12-08T13:53:08.033" v="91"/>
          <ac:spMkLst>
            <pc:docMk/>
            <pc:sldMk cId="39529514" sldId="279"/>
            <ac:spMk id="3" creationId="{1B983186-A1D9-4EA1-A3E2-2DEA2A24383A}"/>
          </ac:spMkLst>
        </pc:spChg>
        <pc:spChg chg="add del mod">
          <ac:chgData name="Edis Vejselović" userId="S::edis.vejselovic@student.hu.nl::306f7e6f-6977-4066-876c-02ca7912043a" providerId="AD" clId="Web-{AB9D8D4B-B283-4C26-AEC6-E3FE2B4CA832}" dt="2020-12-08T13:54:37.409" v="99"/>
          <ac:spMkLst>
            <pc:docMk/>
            <pc:sldMk cId="39529514" sldId="279"/>
            <ac:spMk id="8" creationId="{FFED72CF-B634-40C2-822B-27E3F7EFEC85}"/>
          </ac:spMkLst>
        </pc:spChg>
        <pc:spChg chg="add del">
          <ac:chgData name="Edis Vejselović" userId="S::edis.vejselovic@student.hu.nl::306f7e6f-6977-4066-876c-02ca7912043a" providerId="AD" clId="Web-{AB9D8D4B-B283-4C26-AEC6-E3FE2B4CA832}" dt="2020-12-08T13:54:15.612" v="97"/>
          <ac:spMkLst>
            <pc:docMk/>
            <pc:sldMk cId="39529514" sldId="279"/>
            <ac:spMk id="13" creationId="{C51136FD-BBB2-4EB4-A240-3E21EECF7365}"/>
          </ac:spMkLst>
        </pc:spChg>
        <pc:picChg chg="add mod ord">
          <ac:chgData name="Edis Vejselović" userId="S::edis.vejselovic@student.hu.nl::306f7e6f-6977-4066-876c-02ca7912043a" providerId="AD" clId="Web-{AB9D8D4B-B283-4C26-AEC6-E3FE2B4CA832}" dt="2020-12-08T14:10:36.345" v="235" actId="1076"/>
          <ac:picMkLst>
            <pc:docMk/>
            <pc:sldMk cId="39529514" sldId="279"/>
            <ac:picMk id="4" creationId="{F645F40D-03F5-4D1C-865A-E750F937F356}"/>
          </ac:picMkLst>
        </pc:picChg>
        <pc:picChg chg="add mod ord">
          <ac:chgData name="Edis Vejselović" userId="S::edis.vejselovic@student.hu.nl::306f7e6f-6977-4066-876c-02ca7912043a" providerId="AD" clId="Web-{AB9D8D4B-B283-4C26-AEC6-E3FE2B4CA832}" dt="2020-12-08T14:10:32.564" v="234" actId="1076"/>
          <ac:picMkLst>
            <pc:docMk/>
            <pc:sldMk cId="39529514" sldId="279"/>
            <ac:picMk id="5" creationId="{4AC29960-8035-4E4C-829F-BF298DC33247}"/>
          </ac:picMkLst>
        </pc:picChg>
        <pc:cxnChg chg="add del">
          <ac:chgData name="Edis Vejselović" userId="S::edis.vejselovic@student.hu.nl::306f7e6f-6977-4066-876c-02ca7912043a" providerId="AD" clId="Web-{AB9D8D4B-B283-4C26-AEC6-E3FE2B4CA832}" dt="2020-12-08T13:54:15.612" v="97"/>
          <ac:cxnSpMkLst>
            <pc:docMk/>
            <pc:sldMk cId="39529514" sldId="279"/>
            <ac:cxnSpMk id="15" creationId="{C6826B28-36B0-4CC1-8EC8-EF9B88B3564A}"/>
          </ac:cxnSpMkLst>
        </pc:cxnChg>
      </pc:sldChg>
    </pc:docChg>
  </pc:docChgLst>
  <pc:docChgLst>
    <pc:chgData name="Edis Vejselović" userId="S::edis.vejselovic@student.hu.nl::306f7e6f-6977-4066-876c-02ca7912043a" providerId="AD" clId="Web-{936B0258-3A48-4E75-B76D-CE922744F180}"/>
    <pc:docChg chg="modSld">
      <pc:chgData name="Edis Vejselović" userId="S::edis.vejselovic@student.hu.nl::306f7e6f-6977-4066-876c-02ca7912043a" providerId="AD" clId="Web-{936B0258-3A48-4E75-B76D-CE922744F180}" dt="2020-12-08T20:23:19.220" v="55" actId="20577"/>
      <pc:docMkLst>
        <pc:docMk/>
      </pc:docMkLst>
      <pc:sldChg chg="modSp">
        <pc:chgData name="Edis Vejselović" userId="S::edis.vejselovic@student.hu.nl::306f7e6f-6977-4066-876c-02ca7912043a" providerId="AD" clId="Web-{936B0258-3A48-4E75-B76D-CE922744F180}" dt="2020-12-08T20:13:26.680" v="46" actId="20577"/>
        <pc:sldMkLst>
          <pc:docMk/>
          <pc:sldMk cId="2109656685" sldId="261"/>
        </pc:sldMkLst>
        <pc:spChg chg="mod">
          <ac:chgData name="Edis Vejselović" userId="S::edis.vejselovic@student.hu.nl::306f7e6f-6977-4066-876c-02ca7912043a" providerId="AD" clId="Web-{936B0258-3A48-4E75-B76D-CE922744F180}" dt="2020-12-08T20:13:26.680" v="46" actId="20577"/>
          <ac:spMkLst>
            <pc:docMk/>
            <pc:sldMk cId="2109656685" sldId="261"/>
            <ac:spMk id="5" creationId="{BF405840-AA80-4130-91D0-A13566C40A39}"/>
          </ac:spMkLst>
        </pc:spChg>
      </pc:sldChg>
      <pc:sldChg chg="modSp">
        <pc:chgData name="Edis Vejselović" userId="S::edis.vejselovic@student.hu.nl::306f7e6f-6977-4066-876c-02ca7912043a" providerId="AD" clId="Web-{936B0258-3A48-4E75-B76D-CE922744F180}" dt="2020-12-08T20:23:19.220" v="54" actId="20577"/>
        <pc:sldMkLst>
          <pc:docMk/>
          <pc:sldMk cId="3260463004" sldId="280"/>
        </pc:sldMkLst>
        <pc:spChg chg="mod">
          <ac:chgData name="Edis Vejselović" userId="S::edis.vejselovic@student.hu.nl::306f7e6f-6977-4066-876c-02ca7912043a" providerId="AD" clId="Web-{936B0258-3A48-4E75-B76D-CE922744F180}" dt="2020-12-08T20:23:19.220" v="54" actId="20577"/>
          <ac:spMkLst>
            <pc:docMk/>
            <pc:sldMk cId="3260463004" sldId="280"/>
            <ac:spMk id="5" creationId="{2D9B1D7B-8149-4AB6-AFC1-BCDF1E56D0B8}"/>
          </ac:spMkLst>
        </pc:spChg>
      </pc:sldChg>
    </pc:docChg>
  </pc:docChgLst>
  <pc:docChgLst>
    <pc:chgData name="Bert" userId="4838dce3-7867-4a69-b758-7b7b37093224" providerId="ADAL" clId="{7EAD994A-9A37-4F58-B386-D72353060BEA}"/>
    <pc:docChg chg="addSld modSld modSection">
      <pc:chgData name="Bert" userId="4838dce3-7867-4a69-b758-7b7b37093224" providerId="ADAL" clId="{7EAD994A-9A37-4F58-B386-D72353060BEA}" dt="2021-01-02T13:04:38.884" v="180" actId="20577"/>
      <pc:docMkLst>
        <pc:docMk/>
      </pc:docMkLst>
      <pc:sldChg chg="modSp add mod">
        <pc:chgData name="Bert" userId="4838dce3-7867-4a69-b758-7b7b37093224" providerId="ADAL" clId="{7EAD994A-9A37-4F58-B386-D72353060BEA}" dt="2021-01-02T13:04:38.884" v="180" actId="20577"/>
        <pc:sldMkLst>
          <pc:docMk/>
          <pc:sldMk cId="2450394701" sldId="284"/>
        </pc:sldMkLst>
        <pc:spChg chg="mod">
          <ac:chgData name="Bert" userId="4838dce3-7867-4a69-b758-7b7b37093224" providerId="ADAL" clId="{7EAD994A-9A37-4F58-B386-D72353060BEA}" dt="2021-01-02T13:03:15.442" v="8" actId="20577"/>
          <ac:spMkLst>
            <pc:docMk/>
            <pc:sldMk cId="2450394701" sldId="284"/>
            <ac:spMk id="4" creationId="{AC62C833-33FE-4BBF-A652-CA263DC39EF9}"/>
          </ac:spMkLst>
        </pc:spChg>
        <pc:spChg chg="mod">
          <ac:chgData name="Bert" userId="4838dce3-7867-4a69-b758-7b7b37093224" providerId="ADAL" clId="{7EAD994A-9A37-4F58-B386-D72353060BEA}" dt="2021-01-02T13:04:38.884" v="180" actId="20577"/>
          <ac:spMkLst>
            <pc:docMk/>
            <pc:sldMk cId="2450394701" sldId="284"/>
            <ac:spMk id="5" creationId="{BF405840-AA80-4130-91D0-A13566C40A39}"/>
          </ac:spMkLst>
        </pc:spChg>
      </pc:sldChg>
    </pc:docChg>
  </pc:docChgLst>
  <pc:docChgLst>
    <pc:chgData name="Inge Evenhuis" userId="S::inge.evenhuis@student.hu.nl::ef194e28-d119-41d9-a948-3649237d103d" providerId="AD" clId="Web-{1CC1B5D2-4DA6-4A31-B09A-0A5AAC243FDE}"/>
    <pc:docChg chg="modSld">
      <pc:chgData name="Inge Evenhuis" userId="S::inge.evenhuis@student.hu.nl::ef194e28-d119-41d9-a948-3649237d103d" providerId="AD" clId="Web-{1CC1B5D2-4DA6-4A31-B09A-0A5AAC243FDE}" dt="2020-12-27T12:36:33.681" v="5" actId="20577"/>
      <pc:docMkLst>
        <pc:docMk/>
      </pc:docMkLst>
      <pc:sldChg chg="modSp">
        <pc:chgData name="Inge Evenhuis" userId="S::inge.evenhuis@student.hu.nl::ef194e28-d119-41d9-a948-3649237d103d" providerId="AD" clId="Web-{1CC1B5D2-4DA6-4A31-B09A-0A5AAC243FDE}" dt="2020-12-27T12:36:31.899" v="3" actId="20577"/>
        <pc:sldMkLst>
          <pc:docMk/>
          <pc:sldMk cId="3260463004" sldId="280"/>
        </pc:sldMkLst>
        <pc:spChg chg="mod">
          <ac:chgData name="Inge Evenhuis" userId="S::inge.evenhuis@student.hu.nl::ef194e28-d119-41d9-a948-3649237d103d" providerId="AD" clId="Web-{1CC1B5D2-4DA6-4A31-B09A-0A5AAC243FDE}" dt="2020-12-27T12:36:31.899" v="3" actId="20577"/>
          <ac:spMkLst>
            <pc:docMk/>
            <pc:sldMk cId="3260463004" sldId="280"/>
            <ac:spMk id="2" creationId="{042070B0-941D-47B2-BA55-9D95E7A2A519}"/>
          </ac:spMkLst>
        </pc:spChg>
        <pc:spChg chg="mod">
          <ac:chgData name="Inge Evenhuis" userId="S::inge.evenhuis@student.hu.nl::ef194e28-d119-41d9-a948-3649237d103d" providerId="AD" clId="Web-{1CC1B5D2-4DA6-4A31-B09A-0A5AAC243FDE}" dt="2020-12-27T12:36:25.071" v="0" actId="20577"/>
          <ac:spMkLst>
            <pc:docMk/>
            <pc:sldMk cId="3260463004" sldId="280"/>
            <ac:spMk id="5" creationId="{2D9B1D7B-8149-4AB6-AFC1-BCDF1E56D0B8}"/>
          </ac:spMkLst>
        </pc:spChg>
      </pc:sldChg>
    </pc:docChg>
  </pc:docChgLst>
  <pc:docChgLst>
    <pc:chgData name="Inge Evenhuis" userId="ef194e28-d119-41d9-a948-3649237d103d" providerId="ADAL" clId="{5C6E8BE5-670B-41CE-994D-89E32D14AE6F}"/>
    <pc:docChg chg="undo custSel mod addSld delSld modSld modSection">
      <pc:chgData name="Inge Evenhuis" userId="ef194e28-d119-41d9-a948-3649237d103d" providerId="ADAL" clId="{5C6E8BE5-670B-41CE-994D-89E32D14AE6F}" dt="2020-12-07T18:42:10.951" v="173" actId="47"/>
      <pc:docMkLst>
        <pc:docMk/>
      </pc:docMkLst>
      <pc:sldChg chg="addSp delSp modSp del mod setBg">
        <pc:chgData name="Inge Evenhuis" userId="ef194e28-d119-41d9-a948-3649237d103d" providerId="ADAL" clId="{5C6E8BE5-670B-41CE-994D-89E32D14AE6F}" dt="2020-12-07T18:06:30.314" v="5" actId="2696"/>
        <pc:sldMkLst>
          <pc:docMk/>
          <pc:sldMk cId="583901969" sldId="256"/>
        </pc:sldMkLst>
        <pc:spChg chg="mod ord">
          <ac:chgData name="Inge Evenhuis" userId="ef194e28-d119-41d9-a948-3649237d103d" providerId="ADAL" clId="{5C6E8BE5-670B-41CE-994D-89E32D14AE6F}" dt="2020-12-07T18:04:19.261" v="4" actId="26606"/>
          <ac:spMkLst>
            <pc:docMk/>
            <pc:sldMk cId="583901969" sldId="256"/>
            <ac:spMk id="2" creationId="{33E621CE-CFCE-4309-AE92-64859F41ED6E}"/>
          </ac:spMkLst>
        </pc:spChg>
        <pc:spChg chg="mod">
          <ac:chgData name="Inge Evenhuis" userId="ef194e28-d119-41d9-a948-3649237d103d" providerId="ADAL" clId="{5C6E8BE5-670B-41CE-994D-89E32D14AE6F}" dt="2020-12-07T18:04:19.261" v="4" actId="26606"/>
          <ac:spMkLst>
            <pc:docMk/>
            <pc:sldMk cId="583901969" sldId="256"/>
            <ac:spMk id="3" creationId="{E4A64C96-F2E7-4CB0-AAD4-0AA957967253}"/>
          </ac:spMkLst>
        </pc:spChg>
        <pc:spChg chg="add del">
          <ac:chgData name="Inge Evenhuis" userId="ef194e28-d119-41d9-a948-3649237d103d" providerId="ADAL" clId="{5C6E8BE5-670B-41CE-994D-89E32D14AE6F}" dt="2020-12-07T18:04:19.100" v="3" actId="26606"/>
          <ac:spMkLst>
            <pc:docMk/>
            <pc:sldMk cId="583901969" sldId="256"/>
            <ac:spMk id="8" creationId="{88294908-8B00-4F58-BBBA-20F71A40AA9E}"/>
          </ac:spMkLst>
        </pc:spChg>
        <pc:spChg chg="add del">
          <ac:chgData name="Inge Evenhuis" userId="ef194e28-d119-41d9-a948-3649237d103d" providerId="ADAL" clId="{5C6E8BE5-670B-41CE-994D-89E32D14AE6F}" dt="2020-12-07T18:04:11.113" v="1" actId="26606"/>
          <ac:spMkLst>
            <pc:docMk/>
            <pc:sldMk cId="583901969" sldId="256"/>
            <ac:spMk id="10" creationId="{27427488-068E-4B55-AC8D-CD070B8CD46D}"/>
          </ac:spMkLst>
        </pc:spChg>
        <pc:spChg chg="add del">
          <ac:chgData name="Inge Evenhuis" userId="ef194e28-d119-41d9-a948-3649237d103d" providerId="ADAL" clId="{5C6E8BE5-670B-41CE-994D-89E32D14AE6F}" dt="2020-12-07T18:04:11.113" v="1" actId="26606"/>
          <ac:spMkLst>
            <pc:docMk/>
            <pc:sldMk cId="583901969" sldId="256"/>
            <ac:spMk id="16" creationId="{3FE49A6B-0100-4397-88F8-FE2410D089A8}"/>
          </ac:spMkLst>
        </pc:spChg>
        <pc:spChg chg="add del">
          <ac:chgData name="Inge Evenhuis" userId="ef194e28-d119-41d9-a948-3649237d103d" providerId="ADAL" clId="{5C6E8BE5-670B-41CE-994D-89E32D14AE6F}" dt="2020-12-07T18:04:11.113" v="1" actId="26606"/>
          <ac:spMkLst>
            <pc:docMk/>
            <pc:sldMk cId="583901969" sldId="256"/>
            <ac:spMk id="18" creationId="{A20AF199-99C2-4569-9CAF-24514AE5E82A}"/>
          </ac:spMkLst>
        </pc:spChg>
        <pc:spChg chg="add del">
          <ac:chgData name="Inge Evenhuis" userId="ef194e28-d119-41d9-a948-3649237d103d" providerId="ADAL" clId="{5C6E8BE5-670B-41CE-994D-89E32D14AE6F}" dt="2020-12-07T18:04:19.100" v="3" actId="26606"/>
          <ac:spMkLst>
            <pc:docMk/>
            <pc:sldMk cId="583901969" sldId="256"/>
            <ac:spMk id="20" creationId="{1849CA57-76BD-4CF2-80BA-D7A46A01B7B1}"/>
          </ac:spMkLst>
        </pc:spChg>
        <pc:spChg chg="add del">
          <ac:chgData name="Inge Evenhuis" userId="ef194e28-d119-41d9-a948-3649237d103d" providerId="ADAL" clId="{5C6E8BE5-670B-41CE-994D-89E32D14AE6F}" dt="2020-12-07T18:04:19.100" v="3" actId="26606"/>
          <ac:spMkLst>
            <pc:docMk/>
            <pc:sldMk cId="583901969" sldId="256"/>
            <ac:spMk id="21" creationId="{4364C879-1404-4203-8E9D-CC5DE0A621A2}"/>
          </ac:spMkLst>
        </pc:spChg>
        <pc:spChg chg="add del">
          <ac:chgData name="Inge Evenhuis" userId="ef194e28-d119-41d9-a948-3649237d103d" providerId="ADAL" clId="{5C6E8BE5-670B-41CE-994D-89E32D14AE6F}" dt="2020-12-07T18:04:19.100" v="3" actId="26606"/>
          <ac:spMkLst>
            <pc:docMk/>
            <pc:sldMk cId="583901969" sldId="256"/>
            <ac:spMk id="22" creationId="{35E9085E-E730-4768-83D4-6CB7E9897153}"/>
          </ac:spMkLst>
        </pc:spChg>
        <pc:spChg chg="add del">
          <ac:chgData name="Inge Evenhuis" userId="ef194e28-d119-41d9-a948-3649237d103d" providerId="ADAL" clId="{5C6E8BE5-670B-41CE-994D-89E32D14AE6F}" dt="2020-12-07T18:04:19.100" v="3" actId="26606"/>
          <ac:spMkLst>
            <pc:docMk/>
            <pc:sldMk cId="583901969" sldId="256"/>
            <ac:spMk id="23" creationId="{84617302-4B0D-4351-A6BB-6F0930D943AC}"/>
          </ac:spMkLst>
        </pc:spChg>
        <pc:spChg chg="add del">
          <ac:chgData name="Inge Evenhuis" userId="ef194e28-d119-41d9-a948-3649237d103d" providerId="ADAL" clId="{5C6E8BE5-670B-41CE-994D-89E32D14AE6F}" dt="2020-12-07T18:04:19.100" v="3" actId="26606"/>
          <ac:spMkLst>
            <pc:docMk/>
            <pc:sldMk cId="583901969" sldId="256"/>
            <ac:spMk id="24" creationId="{973272FE-A474-4CAE-8CA2-BCC8B476C3F4}"/>
          </ac:spMkLst>
        </pc:spChg>
        <pc:spChg chg="add del">
          <ac:chgData name="Inge Evenhuis" userId="ef194e28-d119-41d9-a948-3649237d103d" providerId="ADAL" clId="{5C6E8BE5-670B-41CE-994D-89E32D14AE6F}" dt="2020-12-07T18:04:19.100" v="3" actId="26606"/>
          <ac:spMkLst>
            <pc:docMk/>
            <pc:sldMk cId="583901969" sldId="256"/>
            <ac:spMk id="25" creationId="{DA2C7802-C2E0-4218-8F89-8DD7CCD2CD1C}"/>
          </ac:spMkLst>
        </pc:spChg>
        <pc:spChg chg="add del">
          <ac:chgData name="Inge Evenhuis" userId="ef194e28-d119-41d9-a948-3649237d103d" providerId="ADAL" clId="{5C6E8BE5-670B-41CE-994D-89E32D14AE6F}" dt="2020-12-07T18:04:19.100" v="3" actId="26606"/>
          <ac:spMkLst>
            <pc:docMk/>
            <pc:sldMk cId="583901969" sldId="256"/>
            <ac:spMk id="26" creationId="{E07981EA-05A6-437C-88D7-B377B92B031D}"/>
          </ac:spMkLst>
        </pc:spChg>
        <pc:spChg chg="add del">
          <ac:chgData name="Inge Evenhuis" userId="ef194e28-d119-41d9-a948-3649237d103d" providerId="ADAL" clId="{5C6E8BE5-670B-41CE-994D-89E32D14AE6F}" dt="2020-12-07T18:04:19.100" v="3" actId="26606"/>
          <ac:spMkLst>
            <pc:docMk/>
            <pc:sldMk cId="583901969" sldId="256"/>
            <ac:spMk id="27" creationId="{A6D7111A-21E5-4EE9-8A78-10E5530F0116}"/>
          </ac:spMkLst>
        </pc:spChg>
        <pc:spChg chg="add del">
          <ac:chgData name="Inge Evenhuis" userId="ef194e28-d119-41d9-a948-3649237d103d" providerId="ADAL" clId="{5C6E8BE5-670B-41CE-994D-89E32D14AE6F}" dt="2020-12-07T18:04:19.100" v="3" actId="26606"/>
          <ac:spMkLst>
            <pc:docMk/>
            <pc:sldMk cId="583901969" sldId="256"/>
            <ac:spMk id="28" creationId="{15E3C750-986E-4769-B1AE-49289FBEE757}"/>
          </ac:spMkLst>
        </pc:spChg>
        <pc:spChg chg="add del">
          <ac:chgData name="Inge Evenhuis" userId="ef194e28-d119-41d9-a948-3649237d103d" providerId="ADAL" clId="{5C6E8BE5-670B-41CE-994D-89E32D14AE6F}" dt="2020-12-07T18:04:19.100" v="3" actId="26606"/>
          <ac:spMkLst>
            <pc:docMk/>
            <pc:sldMk cId="583901969" sldId="256"/>
            <ac:spMk id="29" creationId="{A3969E80-A77B-49FC-9122-D89AFD5EE118}"/>
          </ac:spMkLst>
        </pc:spChg>
        <pc:spChg chg="add">
          <ac:chgData name="Inge Evenhuis" userId="ef194e28-d119-41d9-a948-3649237d103d" providerId="ADAL" clId="{5C6E8BE5-670B-41CE-994D-89E32D14AE6F}" dt="2020-12-07T18:04:19.261" v="4" actId="26606"/>
          <ac:spMkLst>
            <pc:docMk/>
            <pc:sldMk cId="583901969" sldId="256"/>
            <ac:spMk id="31" creationId="{27427488-068E-4B55-AC8D-CD070B8CD46D}"/>
          </ac:spMkLst>
        </pc:spChg>
        <pc:spChg chg="add">
          <ac:chgData name="Inge Evenhuis" userId="ef194e28-d119-41d9-a948-3649237d103d" providerId="ADAL" clId="{5C6E8BE5-670B-41CE-994D-89E32D14AE6F}" dt="2020-12-07T18:04:19.261" v="4" actId="26606"/>
          <ac:spMkLst>
            <pc:docMk/>
            <pc:sldMk cId="583901969" sldId="256"/>
            <ac:spMk id="33" creationId="{3FE49A6B-0100-4397-88F8-FE2410D089A8}"/>
          </ac:spMkLst>
        </pc:spChg>
        <pc:spChg chg="add">
          <ac:chgData name="Inge Evenhuis" userId="ef194e28-d119-41d9-a948-3649237d103d" providerId="ADAL" clId="{5C6E8BE5-670B-41CE-994D-89E32D14AE6F}" dt="2020-12-07T18:04:19.261" v="4" actId="26606"/>
          <ac:spMkLst>
            <pc:docMk/>
            <pc:sldMk cId="583901969" sldId="256"/>
            <ac:spMk id="34" creationId="{A20AF199-99C2-4569-9CAF-24514AE5E82A}"/>
          </ac:spMkLst>
        </pc:spChg>
        <pc:grpChg chg="add del">
          <ac:chgData name="Inge Evenhuis" userId="ef194e28-d119-41d9-a948-3649237d103d" providerId="ADAL" clId="{5C6E8BE5-670B-41CE-994D-89E32D14AE6F}" dt="2020-12-07T18:04:11.113" v="1" actId="26606"/>
          <ac:grpSpMkLst>
            <pc:docMk/>
            <pc:sldMk cId="583901969" sldId="256"/>
            <ac:grpSpMk id="12" creationId="{5DD5AFF2-B0BF-41FA-BA95-B06DB47DF11B}"/>
          </ac:grpSpMkLst>
        </pc:grpChg>
        <pc:grpChg chg="add">
          <ac:chgData name="Inge Evenhuis" userId="ef194e28-d119-41d9-a948-3649237d103d" providerId="ADAL" clId="{5C6E8BE5-670B-41CE-994D-89E32D14AE6F}" dt="2020-12-07T18:04:19.261" v="4" actId="26606"/>
          <ac:grpSpMkLst>
            <pc:docMk/>
            <pc:sldMk cId="583901969" sldId="256"/>
            <ac:grpSpMk id="32" creationId="{5DD5AFF2-B0BF-41FA-BA95-B06DB47DF11B}"/>
          </ac:grpSpMkLst>
        </pc:grpChg>
        <pc:picChg chg="add del">
          <ac:chgData name="Inge Evenhuis" userId="ef194e28-d119-41d9-a948-3649237d103d" providerId="ADAL" clId="{5C6E8BE5-670B-41CE-994D-89E32D14AE6F}" dt="2020-12-07T18:04:11.113" v="1" actId="26606"/>
          <ac:picMkLst>
            <pc:docMk/>
            <pc:sldMk cId="583901969" sldId="256"/>
            <ac:picMk id="7" creationId="{154F320F-865D-4CCF-926E-7311019F1ADD}"/>
          </ac:picMkLst>
        </pc:picChg>
        <pc:picChg chg="add">
          <ac:chgData name="Inge Evenhuis" userId="ef194e28-d119-41d9-a948-3649237d103d" providerId="ADAL" clId="{5C6E8BE5-670B-41CE-994D-89E32D14AE6F}" dt="2020-12-07T18:04:19.261" v="4" actId="26606"/>
          <ac:picMkLst>
            <pc:docMk/>
            <pc:sldMk cId="583901969" sldId="256"/>
            <ac:picMk id="35" creationId="{154F320F-865D-4CCF-926E-7311019F1ADD}"/>
          </ac:picMkLst>
        </pc:picChg>
      </pc:sldChg>
      <pc:sldChg chg="modSp mod">
        <pc:chgData name="Inge Evenhuis" userId="ef194e28-d119-41d9-a948-3649237d103d" providerId="ADAL" clId="{5C6E8BE5-670B-41CE-994D-89E32D14AE6F}" dt="2020-12-07T18:40:19.170" v="165"/>
        <pc:sldMkLst>
          <pc:docMk/>
          <pc:sldMk cId="1296833160" sldId="257"/>
        </pc:sldMkLst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1296833160" sldId="257"/>
            <ac:spMk id="2" creationId="{8824C30E-9C20-493F-8B20-BAFE1BCBF292}"/>
          </ac:spMkLst>
        </pc:spChg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1296833160" sldId="257"/>
            <ac:spMk id="5" creationId="{60F34856-9829-44B1-BFBB-A26674A031AE}"/>
          </ac:spMkLst>
        </pc:spChg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1296833160" sldId="257"/>
            <ac:spMk id="6" creationId="{17F75C42-79C7-4A27-82CD-B1C980ACDD01}"/>
          </ac:spMkLst>
        </pc:spChg>
        <pc:picChg chg="mod">
          <ac:chgData name="Inge Evenhuis" userId="ef194e28-d119-41d9-a948-3649237d103d" providerId="ADAL" clId="{5C6E8BE5-670B-41CE-994D-89E32D14AE6F}" dt="2020-12-07T18:37:42.472" v="162" actId="1076"/>
          <ac:picMkLst>
            <pc:docMk/>
            <pc:sldMk cId="1296833160" sldId="257"/>
            <ac:picMk id="4" creationId="{70B6B896-8D17-4D2C-B5B7-8A74EA394788}"/>
          </ac:picMkLst>
        </pc:picChg>
      </pc:sldChg>
      <pc:sldChg chg="del">
        <pc:chgData name="Inge Evenhuis" userId="ef194e28-d119-41d9-a948-3649237d103d" providerId="ADAL" clId="{5C6E8BE5-670B-41CE-994D-89E32D14AE6F}" dt="2020-12-07T18:33:07.967" v="94" actId="47"/>
        <pc:sldMkLst>
          <pc:docMk/>
          <pc:sldMk cId="408937897" sldId="258"/>
        </pc:sldMkLst>
      </pc:sldChg>
      <pc:sldChg chg="modSp mod">
        <pc:chgData name="Inge Evenhuis" userId="ef194e28-d119-41d9-a948-3649237d103d" providerId="ADAL" clId="{5C6E8BE5-670B-41CE-994D-89E32D14AE6F}" dt="2020-12-07T18:40:19.170" v="165"/>
        <pc:sldMkLst>
          <pc:docMk/>
          <pc:sldMk cId="1612416497" sldId="259"/>
        </pc:sldMkLst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1612416497" sldId="259"/>
            <ac:spMk id="2" creationId="{11A59884-9C62-41C8-965A-8537FD9DDFE3}"/>
          </ac:spMkLst>
        </pc:spChg>
        <pc:picChg chg="mod">
          <ac:chgData name="Inge Evenhuis" userId="ef194e28-d119-41d9-a948-3649237d103d" providerId="ADAL" clId="{5C6E8BE5-670B-41CE-994D-89E32D14AE6F}" dt="2020-12-07T18:37:36.593" v="161" actId="14100"/>
          <ac:picMkLst>
            <pc:docMk/>
            <pc:sldMk cId="1612416497" sldId="259"/>
            <ac:picMk id="5" creationId="{E65CC31E-9290-49DB-A18D-754463AC32EB}"/>
          </ac:picMkLst>
        </pc:picChg>
      </pc:sldChg>
      <pc:sldChg chg="modSp mod">
        <pc:chgData name="Inge Evenhuis" userId="ef194e28-d119-41d9-a948-3649237d103d" providerId="ADAL" clId="{5C6E8BE5-670B-41CE-994D-89E32D14AE6F}" dt="2020-12-07T18:40:19.170" v="165"/>
        <pc:sldMkLst>
          <pc:docMk/>
          <pc:sldMk cId="2681054138" sldId="260"/>
        </pc:sldMkLst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2681054138" sldId="260"/>
            <ac:spMk id="2" creationId="{11A59884-9C62-41C8-965A-8537FD9DDFE3}"/>
          </ac:spMkLst>
        </pc:spChg>
        <pc:picChg chg="mod">
          <ac:chgData name="Inge Evenhuis" userId="ef194e28-d119-41d9-a948-3649237d103d" providerId="ADAL" clId="{5C6E8BE5-670B-41CE-994D-89E32D14AE6F}" dt="2020-12-07T18:37:31.143" v="160" actId="14100"/>
          <ac:picMkLst>
            <pc:docMk/>
            <pc:sldMk cId="2681054138" sldId="260"/>
            <ac:picMk id="3" creationId="{FDB7A6A7-5D41-41F5-AF2D-68DA3D378816}"/>
          </ac:picMkLst>
        </pc:picChg>
      </pc:sldChg>
      <pc:sldChg chg="modSp">
        <pc:chgData name="Inge Evenhuis" userId="ef194e28-d119-41d9-a948-3649237d103d" providerId="ADAL" clId="{5C6E8BE5-670B-41CE-994D-89E32D14AE6F}" dt="2020-12-07T18:40:19.170" v="165"/>
        <pc:sldMkLst>
          <pc:docMk/>
          <pc:sldMk cId="2109656685" sldId="261"/>
        </pc:sldMkLst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2109656685" sldId="261"/>
            <ac:spMk id="4" creationId="{AC62C833-33FE-4BBF-A652-CA263DC39EF9}"/>
          </ac:spMkLst>
        </pc:spChg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2109656685" sldId="261"/>
            <ac:spMk id="5" creationId="{BF405840-AA80-4130-91D0-A13566C40A39}"/>
          </ac:spMkLst>
        </pc:spChg>
      </pc:sldChg>
      <pc:sldChg chg="addSp delSp modSp del mod setBg modClrScheme chgLayout">
        <pc:chgData name="Inge Evenhuis" userId="ef194e28-d119-41d9-a948-3649237d103d" providerId="ADAL" clId="{5C6E8BE5-670B-41CE-994D-89E32D14AE6F}" dt="2020-12-07T18:32:56.509" v="92" actId="47"/>
        <pc:sldMkLst>
          <pc:docMk/>
          <pc:sldMk cId="1900350509" sldId="263"/>
        </pc:sldMkLst>
        <pc:spChg chg="add del mod ord">
          <ac:chgData name="Inge Evenhuis" userId="ef194e28-d119-41d9-a948-3649237d103d" providerId="ADAL" clId="{5C6E8BE5-670B-41CE-994D-89E32D14AE6F}" dt="2020-12-07T18:14:44.928" v="51" actId="700"/>
          <ac:spMkLst>
            <pc:docMk/>
            <pc:sldMk cId="1900350509" sldId="263"/>
            <ac:spMk id="2" creationId="{039726B0-FC83-404C-8CB0-39CC9BAB7EF4}"/>
          </ac:spMkLst>
        </pc:spChg>
        <pc:spChg chg="add del mod ord">
          <ac:chgData name="Inge Evenhuis" userId="ef194e28-d119-41d9-a948-3649237d103d" providerId="ADAL" clId="{5C6E8BE5-670B-41CE-994D-89E32D14AE6F}" dt="2020-12-07T18:14:44.928" v="51" actId="700"/>
          <ac:spMkLst>
            <pc:docMk/>
            <pc:sldMk cId="1900350509" sldId="263"/>
            <ac:spMk id="3" creationId="{4E234104-B019-462F-BFEC-271D0B32B500}"/>
          </ac:spMkLst>
        </pc:spChg>
        <pc:spChg chg="add del mod ord">
          <ac:chgData name="Inge Evenhuis" userId="ef194e28-d119-41d9-a948-3649237d103d" providerId="ADAL" clId="{5C6E8BE5-670B-41CE-994D-89E32D14AE6F}" dt="2020-12-07T18:16:19.416" v="60" actId="6264"/>
          <ac:spMkLst>
            <pc:docMk/>
            <pc:sldMk cId="1900350509" sldId="263"/>
            <ac:spMk id="8" creationId="{8AE41F17-3E55-4E7F-B672-226736EB5E9D}"/>
          </ac:spMkLst>
        </pc:spChg>
        <pc:spChg chg="add del mod ord">
          <ac:chgData name="Inge Evenhuis" userId="ef194e28-d119-41d9-a948-3649237d103d" providerId="ADAL" clId="{5C6E8BE5-670B-41CE-994D-89E32D14AE6F}" dt="2020-12-07T18:16:19.416" v="60" actId="6264"/>
          <ac:spMkLst>
            <pc:docMk/>
            <pc:sldMk cId="1900350509" sldId="263"/>
            <ac:spMk id="10" creationId="{C82BB047-9C8F-456E-A158-F6A808294911}"/>
          </ac:spMkLst>
        </pc:spChg>
      </pc:sldChg>
      <pc:sldChg chg="addSp delSp modSp mod setBg delDesignElem">
        <pc:chgData name="Inge Evenhuis" userId="ef194e28-d119-41d9-a948-3649237d103d" providerId="ADAL" clId="{5C6E8BE5-670B-41CE-994D-89E32D14AE6F}" dt="2020-12-07T18:40:19.170" v="165"/>
        <pc:sldMkLst>
          <pc:docMk/>
          <pc:sldMk cId="1674511898" sldId="264"/>
        </pc:sldMkLst>
        <pc:spChg chg="mod">
          <ac:chgData name="Inge Evenhuis" userId="ef194e28-d119-41d9-a948-3649237d103d" providerId="ADAL" clId="{5C6E8BE5-670B-41CE-994D-89E32D14AE6F}" dt="2020-12-07T18:35:36.349" v="124" actId="26606"/>
          <ac:spMkLst>
            <pc:docMk/>
            <pc:sldMk cId="1674511898" sldId="264"/>
            <ac:spMk id="8" creationId="{9CA34314-4761-47F2-83D1-1B2D3B763ED6}"/>
          </ac:spMkLst>
        </pc:spChg>
        <pc:spChg chg="mod">
          <ac:chgData name="Inge Evenhuis" userId="ef194e28-d119-41d9-a948-3649237d103d" providerId="ADAL" clId="{5C6E8BE5-670B-41CE-994D-89E32D14AE6F}" dt="2020-12-07T18:36:44.662" v="156" actId="113"/>
          <ac:spMkLst>
            <pc:docMk/>
            <pc:sldMk cId="1674511898" sldId="264"/>
            <ac:spMk id="10" creationId="{623E7226-DFA3-46C7-8DCD-3C5F7A14E9B6}"/>
          </ac:spMkLst>
        </pc:spChg>
        <pc:spChg chg="add del">
          <ac:chgData name="Inge Evenhuis" userId="ef194e28-d119-41d9-a948-3649237d103d" providerId="ADAL" clId="{5C6E8BE5-670B-41CE-994D-89E32D14AE6F}" dt="2020-12-07T18:35:36.349" v="124" actId="26606"/>
          <ac:spMkLst>
            <pc:docMk/>
            <pc:sldMk cId="1674511898" sldId="264"/>
            <ac:spMk id="17" creationId="{4038CB10-1F5C-4D54-9DF7-12586DE5B007}"/>
          </ac:spMkLst>
        </pc:spChg>
        <pc:spChg chg="add del">
          <ac:chgData name="Inge Evenhuis" userId="ef194e28-d119-41d9-a948-3649237d103d" providerId="ADAL" clId="{5C6E8BE5-670B-41CE-994D-89E32D14AE6F}" dt="2020-12-07T18:35:36.349" v="124" actId="26606"/>
          <ac:spMkLst>
            <pc:docMk/>
            <pc:sldMk cId="1674511898" sldId="264"/>
            <ac:spMk id="19" creationId="{73ED6512-6858-4552-B699-9A97FE9A4EA2}"/>
          </ac:spMkLst>
        </pc:spChg>
        <pc:picChg chg="mod ord modCrop">
          <ac:chgData name="Inge Evenhuis" userId="ef194e28-d119-41d9-a948-3649237d103d" providerId="ADAL" clId="{5C6E8BE5-670B-41CE-994D-89E32D14AE6F}" dt="2020-12-07T18:35:36.349" v="124" actId="26606"/>
          <ac:picMkLst>
            <pc:docMk/>
            <pc:sldMk cId="1674511898" sldId="264"/>
            <ac:picMk id="3" creationId="{1F2048C2-18B3-447F-9DD0-BEBD940E9E42}"/>
          </ac:picMkLst>
        </pc:picChg>
        <pc:cxnChg chg="add del">
          <ac:chgData name="Inge Evenhuis" userId="ef194e28-d119-41d9-a948-3649237d103d" providerId="ADAL" clId="{5C6E8BE5-670B-41CE-994D-89E32D14AE6F}" dt="2020-12-07T18:35:36.349" v="124" actId="26606"/>
          <ac:cxnSpMkLst>
            <pc:docMk/>
            <pc:sldMk cId="1674511898" sldId="264"/>
            <ac:cxnSpMk id="15" creationId="{B0AD926A-6A49-4FAF-A392-4534F4E93918}"/>
          </ac:cxnSpMkLst>
        </pc:cxnChg>
        <pc:cxnChg chg="add del">
          <ac:chgData name="Inge Evenhuis" userId="ef194e28-d119-41d9-a948-3649237d103d" providerId="ADAL" clId="{5C6E8BE5-670B-41CE-994D-89E32D14AE6F}" dt="2020-12-07T18:40:19.170" v="165"/>
          <ac:cxnSpMkLst>
            <pc:docMk/>
            <pc:sldMk cId="1674511898" sldId="264"/>
            <ac:cxnSpMk id="24" creationId="{F4F4AF38-8AAD-4B65-9274-0033CABC4A16}"/>
          </ac:cxnSpMkLst>
        </pc:cxnChg>
      </pc:sldChg>
      <pc:sldChg chg="modSp">
        <pc:chgData name="Inge Evenhuis" userId="ef194e28-d119-41d9-a948-3649237d103d" providerId="ADAL" clId="{5C6E8BE5-670B-41CE-994D-89E32D14AE6F}" dt="2020-12-07T18:40:19.170" v="165"/>
        <pc:sldMkLst>
          <pc:docMk/>
          <pc:sldMk cId="3929552531" sldId="265"/>
        </pc:sldMkLst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3929552531" sldId="265"/>
            <ac:spMk id="4" creationId="{2A912A29-C2AE-4F30-86A6-AB6EE52123F4}"/>
          </ac:spMkLst>
        </pc:spChg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3929552531" sldId="265"/>
            <ac:spMk id="5" creationId="{3E12A788-D1F4-4EBE-B050-24DAA0C01FA0}"/>
          </ac:spMkLst>
        </pc:spChg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3929552531" sldId="265"/>
            <ac:spMk id="6" creationId="{BBA14634-5C0C-4796-86A8-A5F41061C179}"/>
          </ac:spMkLst>
        </pc:spChg>
      </pc:sldChg>
      <pc:sldChg chg="modSp">
        <pc:chgData name="Inge Evenhuis" userId="ef194e28-d119-41d9-a948-3649237d103d" providerId="ADAL" clId="{5C6E8BE5-670B-41CE-994D-89E32D14AE6F}" dt="2020-12-07T18:40:19.170" v="165"/>
        <pc:sldMkLst>
          <pc:docMk/>
          <pc:sldMk cId="848030714" sldId="266"/>
        </pc:sldMkLst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848030714" sldId="266"/>
            <ac:spMk id="2" creationId="{F0F9B670-9E68-4DD2-BE99-4C08DBA4C844}"/>
          </ac:spMkLst>
        </pc:spChg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848030714" sldId="266"/>
            <ac:spMk id="3" creationId="{26AAC8B1-C7E4-49A1-96EC-66CA9B293A69}"/>
          </ac:spMkLst>
        </pc:spChg>
      </pc:sldChg>
      <pc:sldChg chg="modSp">
        <pc:chgData name="Inge Evenhuis" userId="ef194e28-d119-41d9-a948-3649237d103d" providerId="ADAL" clId="{5C6E8BE5-670B-41CE-994D-89E32D14AE6F}" dt="2020-12-07T18:40:19.170" v="165"/>
        <pc:sldMkLst>
          <pc:docMk/>
          <pc:sldMk cId="2951548485" sldId="267"/>
        </pc:sldMkLst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2951548485" sldId="267"/>
            <ac:spMk id="4" creationId="{AC62C833-33FE-4BBF-A652-CA263DC39EF9}"/>
          </ac:spMkLst>
        </pc:spChg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2951548485" sldId="267"/>
            <ac:spMk id="5" creationId="{BF405840-AA80-4130-91D0-A13566C40A39}"/>
          </ac:spMkLst>
        </pc:spChg>
      </pc:sldChg>
      <pc:sldChg chg="modSp">
        <pc:chgData name="Inge Evenhuis" userId="ef194e28-d119-41d9-a948-3649237d103d" providerId="ADAL" clId="{5C6E8BE5-670B-41CE-994D-89E32D14AE6F}" dt="2020-12-07T18:40:19.170" v="165"/>
        <pc:sldMkLst>
          <pc:docMk/>
          <pc:sldMk cId="23049194" sldId="268"/>
        </pc:sldMkLst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23049194" sldId="268"/>
            <ac:spMk id="4" creationId="{2A912A29-C2AE-4F30-86A6-AB6EE52123F4}"/>
          </ac:spMkLst>
        </pc:spChg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23049194" sldId="268"/>
            <ac:spMk id="5" creationId="{3E12A788-D1F4-4EBE-B050-24DAA0C01FA0}"/>
          </ac:spMkLst>
        </pc:spChg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23049194" sldId="268"/>
            <ac:spMk id="6" creationId="{BBA14634-5C0C-4796-86A8-A5F41061C179}"/>
          </ac:spMkLst>
        </pc:spChg>
      </pc:sldChg>
      <pc:sldChg chg="modSp mod">
        <pc:chgData name="Inge Evenhuis" userId="ef194e28-d119-41d9-a948-3649237d103d" providerId="ADAL" clId="{5C6E8BE5-670B-41CE-994D-89E32D14AE6F}" dt="2020-12-07T18:37:09.965" v="159" actId="20577"/>
        <pc:sldMkLst>
          <pc:docMk/>
          <pc:sldMk cId="2935310068" sldId="269"/>
        </pc:sldMkLst>
        <pc:spChg chg="mod">
          <ac:chgData name="Inge Evenhuis" userId="ef194e28-d119-41d9-a948-3649237d103d" providerId="ADAL" clId="{5C6E8BE5-670B-41CE-994D-89E32D14AE6F}" dt="2020-12-07T18:37:07.723" v="158" actId="1076"/>
          <ac:spMkLst>
            <pc:docMk/>
            <pc:sldMk cId="2935310068" sldId="269"/>
            <ac:spMk id="8" creationId="{9CA34314-4761-47F2-83D1-1B2D3B763ED6}"/>
          </ac:spMkLst>
        </pc:spChg>
        <pc:spChg chg="mod">
          <ac:chgData name="Inge Evenhuis" userId="ef194e28-d119-41d9-a948-3649237d103d" providerId="ADAL" clId="{5C6E8BE5-670B-41CE-994D-89E32D14AE6F}" dt="2020-12-07T18:37:09.965" v="159" actId="20577"/>
          <ac:spMkLst>
            <pc:docMk/>
            <pc:sldMk cId="2935310068" sldId="269"/>
            <ac:spMk id="10" creationId="{623E7226-DFA3-46C7-8DCD-3C5F7A14E9B6}"/>
          </ac:spMkLst>
        </pc:spChg>
      </pc:sldChg>
      <pc:sldChg chg="modSp">
        <pc:chgData name="Inge Evenhuis" userId="ef194e28-d119-41d9-a948-3649237d103d" providerId="ADAL" clId="{5C6E8BE5-670B-41CE-994D-89E32D14AE6F}" dt="2020-12-07T18:40:19.170" v="165"/>
        <pc:sldMkLst>
          <pc:docMk/>
          <pc:sldMk cId="4213733937" sldId="270"/>
        </pc:sldMkLst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4213733937" sldId="270"/>
            <ac:spMk id="2" creationId="{AD295BAF-BFD0-4368-B145-7CE76407B47A}"/>
          </ac:spMkLst>
        </pc:spChg>
        <pc:spChg chg="mod">
          <ac:chgData name="Inge Evenhuis" userId="ef194e28-d119-41d9-a948-3649237d103d" providerId="ADAL" clId="{5C6E8BE5-670B-41CE-994D-89E32D14AE6F}" dt="2020-12-07T18:40:19.170" v="165"/>
          <ac:spMkLst>
            <pc:docMk/>
            <pc:sldMk cId="4213733937" sldId="270"/>
            <ac:spMk id="3" creationId="{FE4A0348-8B5E-4630-A7DA-F217C6EA2B22}"/>
          </ac:spMkLst>
        </pc:spChg>
      </pc:sldChg>
      <pc:sldChg chg="addSp delSp modSp add del mod delDesignElem">
        <pc:chgData name="Inge Evenhuis" userId="ef194e28-d119-41d9-a948-3649237d103d" providerId="ADAL" clId="{5C6E8BE5-670B-41CE-994D-89E32D14AE6F}" dt="2020-12-07T18:32:15.832" v="87"/>
        <pc:sldMkLst>
          <pc:docMk/>
          <pc:sldMk cId="1335002021" sldId="271"/>
        </pc:sldMkLst>
        <pc:spChg chg="add del">
          <ac:chgData name="Inge Evenhuis" userId="ef194e28-d119-41d9-a948-3649237d103d" providerId="ADAL" clId="{5C6E8BE5-670B-41CE-994D-89E32D14AE6F}" dt="2020-12-07T18:32:15.832" v="87"/>
          <ac:spMkLst>
            <pc:docMk/>
            <pc:sldMk cId="1335002021" sldId="271"/>
            <ac:spMk id="71" creationId="{62542EEC-4F7C-4AE2-933E-EAC8EB3FA378}"/>
          </ac:spMkLst>
        </pc:spChg>
        <pc:spChg chg="add del">
          <ac:chgData name="Inge Evenhuis" userId="ef194e28-d119-41d9-a948-3649237d103d" providerId="ADAL" clId="{5C6E8BE5-670B-41CE-994D-89E32D14AE6F}" dt="2020-12-07T18:32:15.832" v="87"/>
          <ac:spMkLst>
            <pc:docMk/>
            <pc:sldMk cId="1335002021" sldId="271"/>
            <ac:spMk id="73" creationId="{B81933D1-5615-42C7-9C0B-4EB7105CCE2D}"/>
          </ac:spMkLst>
        </pc:spChg>
        <pc:spChg chg="add del">
          <ac:chgData name="Inge Evenhuis" userId="ef194e28-d119-41d9-a948-3649237d103d" providerId="ADAL" clId="{5C6E8BE5-670B-41CE-994D-89E32D14AE6F}" dt="2020-12-07T18:32:15.832" v="87"/>
          <ac:spMkLst>
            <pc:docMk/>
            <pc:sldMk cId="1335002021" sldId="271"/>
            <ac:spMk id="75" creationId="{19C9EAEA-39D0-4B0E-A0EB-51E7B26740B1}"/>
          </ac:spMkLst>
        </pc:spChg>
        <pc:grpChg chg="add del">
          <ac:chgData name="Inge Evenhuis" userId="ef194e28-d119-41d9-a948-3649237d103d" providerId="ADAL" clId="{5C6E8BE5-670B-41CE-994D-89E32D14AE6F}" dt="2020-12-07T18:32:15.832" v="87"/>
          <ac:grpSpMkLst>
            <pc:docMk/>
            <pc:sldMk cId="1335002021" sldId="271"/>
            <ac:grpSpMk id="77" creationId="{032D8612-31EB-44CF-A1D0-14FD4C705424}"/>
          </ac:grpSpMkLst>
        </pc:grpChg>
        <pc:picChg chg="add del mod">
          <ac:chgData name="Inge Evenhuis" userId="ef194e28-d119-41d9-a948-3649237d103d" providerId="ADAL" clId="{5C6E8BE5-670B-41CE-994D-89E32D14AE6F}" dt="2020-12-07T18:07:22.225" v="8" actId="478"/>
          <ac:picMkLst>
            <pc:docMk/>
            <pc:sldMk cId="1335002021" sldId="271"/>
            <ac:picMk id="5" creationId="{166E2BB7-1AEC-4020-8471-C86F885AB849}"/>
          </ac:picMkLst>
        </pc:picChg>
      </pc:sldChg>
      <pc:sldChg chg="delSp modSp del mod delDesignElem">
        <pc:chgData name="Inge Evenhuis" userId="ef194e28-d119-41d9-a948-3649237d103d" providerId="ADAL" clId="{5C6E8BE5-670B-41CE-994D-89E32D14AE6F}" dt="2020-12-07T18:34:10.244" v="102" actId="47"/>
        <pc:sldMkLst>
          <pc:docMk/>
          <pc:sldMk cId="223543881" sldId="272"/>
        </pc:sldMkLst>
        <pc:spChg chg="mod">
          <ac:chgData name="Inge Evenhuis" userId="ef194e28-d119-41d9-a948-3649237d103d" providerId="ADAL" clId="{5C6E8BE5-670B-41CE-994D-89E32D14AE6F}" dt="2020-12-07T18:29:01.604" v="84" actId="1076"/>
          <ac:spMkLst>
            <pc:docMk/>
            <pc:sldMk cId="223543881" sldId="272"/>
            <ac:spMk id="2" creationId="{33E621CE-CFCE-4309-AE92-64859F41ED6E}"/>
          </ac:spMkLst>
        </pc:spChg>
        <pc:spChg chg="del">
          <ac:chgData name="Inge Evenhuis" userId="ef194e28-d119-41d9-a948-3649237d103d" providerId="ADAL" clId="{5C6E8BE5-670B-41CE-994D-89E32D14AE6F}" dt="2020-12-07T18:32:15.832" v="87"/>
          <ac:spMkLst>
            <pc:docMk/>
            <pc:sldMk cId="223543881" sldId="272"/>
            <ac:spMk id="71" creationId="{62542EEC-4F7C-4AE2-933E-EAC8EB3FA378}"/>
          </ac:spMkLst>
        </pc:spChg>
        <pc:spChg chg="del">
          <ac:chgData name="Inge Evenhuis" userId="ef194e28-d119-41d9-a948-3649237d103d" providerId="ADAL" clId="{5C6E8BE5-670B-41CE-994D-89E32D14AE6F}" dt="2020-12-07T18:32:15.832" v="87"/>
          <ac:spMkLst>
            <pc:docMk/>
            <pc:sldMk cId="223543881" sldId="272"/>
            <ac:spMk id="73" creationId="{B81933D1-5615-42C7-9C0B-4EB7105CCE2D}"/>
          </ac:spMkLst>
        </pc:spChg>
        <pc:spChg chg="del">
          <ac:chgData name="Inge Evenhuis" userId="ef194e28-d119-41d9-a948-3649237d103d" providerId="ADAL" clId="{5C6E8BE5-670B-41CE-994D-89E32D14AE6F}" dt="2020-12-07T18:32:15.832" v="87"/>
          <ac:spMkLst>
            <pc:docMk/>
            <pc:sldMk cId="223543881" sldId="272"/>
            <ac:spMk id="75" creationId="{19C9EAEA-39D0-4B0E-A0EB-51E7B26740B1}"/>
          </ac:spMkLst>
        </pc:spChg>
        <pc:grpChg chg="del">
          <ac:chgData name="Inge Evenhuis" userId="ef194e28-d119-41d9-a948-3649237d103d" providerId="ADAL" clId="{5C6E8BE5-670B-41CE-994D-89E32D14AE6F}" dt="2020-12-07T18:32:15.832" v="87"/>
          <ac:grpSpMkLst>
            <pc:docMk/>
            <pc:sldMk cId="223543881" sldId="272"/>
            <ac:grpSpMk id="77" creationId="{032D8612-31EB-44CF-A1D0-14FD4C705424}"/>
          </ac:grpSpMkLst>
        </pc:grpChg>
      </pc:sldChg>
      <pc:sldChg chg="addSp delSp add del setBg delDesignElem">
        <pc:chgData name="Inge Evenhuis" userId="ef194e28-d119-41d9-a948-3649237d103d" providerId="ADAL" clId="{5C6E8BE5-670B-41CE-994D-89E32D14AE6F}" dt="2020-12-07T18:11:59.230" v="30"/>
        <pc:sldMkLst>
          <pc:docMk/>
          <pc:sldMk cId="541342530" sldId="272"/>
        </pc:sldMkLst>
        <pc:spChg chg="add del">
          <ac:chgData name="Inge Evenhuis" userId="ef194e28-d119-41d9-a948-3649237d103d" providerId="ADAL" clId="{5C6E8BE5-670B-41CE-994D-89E32D14AE6F}" dt="2020-12-07T18:11:59.230" v="30"/>
          <ac:spMkLst>
            <pc:docMk/>
            <pc:sldMk cId="541342530" sldId="272"/>
            <ac:spMk id="71" creationId="{62542EEC-4F7C-4AE2-933E-EAC8EB3FA378}"/>
          </ac:spMkLst>
        </pc:spChg>
        <pc:spChg chg="add del">
          <ac:chgData name="Inge Evenhuis" userId="ef194e28-d119-41d9-a948-3649237d103d" providerId="ADAL" clId="{5C6E8BE5-670B-41CE-994D-89E32D14AE6F}" dt="2020-12-07T18:11:59.230" v="30"/>
          <ac:spMkLst>
            <pc:docMk/>
            <pc:sldMk cId="541342530" sldId="272"/>
            <ac:spMk id="73" creationId="{B81933D1-5615-42C7-9C0B-4EB7105CCE2D}"/>
          </ac:spMkLst>
        </pc:spChg>
        <pc:spChg chg="add del">
          <ac:chgData name="Inge Evenhuis" userId="ef194e28-d119-41d9-a948-3649237d103d" providerId="ADAL" clId="{5C6E8BE5-670B-41CE-994D-89E32D14AE6F}" dt="2020-12-07T18:11:59.230" v="30"/>
          <ac:spMkLst>
            <pc:docMk/>
            <pc:sldMk cId="541342530" sldId="272"/>
            <ac:spMk id="75" creationId="{19C9EAEA-39D0-4B0E-A0EB-51E7B26740B1}"/>
          </ac:spMkLst>
        </pc:spChg>
        <pc:grpChg chg="add del">
          <ac:chgData name="Inge Evenhuis" userId="ef194e28-d119-41d9-a948-3649237d103d" providerId="ADAL" clId="{5C6E8BE5-670B-41CE-994D-89E32D14AE6F}" dt="2020-12-07T18:11:59.230" v="30"/>
          <ac:grpSpMkLst>
            <pc:docMk/>
            <pc:sldMk cId="541342530" sldId="272"/>
            <ac:grpSpMk id="77" creationId="{032D8612-31EB-44CF-A1D0-14FD4C705424}"/>
          </ac:grpSpMkLst>
        </pc:grpChg>
      </pc:sldChg>
      <pc:sldChg chg="new del">
        <pc:chgData name="Inge Evenhuis" userId="ef194e28-d119-41d9-a948-3649237d103d" providerId="ADAL" clId="{5C6E8BE5-670B-41CE-994D-89E32D14AE6F}" dt="2020-12-07T18:08:54.708" v="10" actId="2696"/>
        <pc:sldMkLst>
          <pc:docMk/>
          <pc:sldMk cId="3079140718" sldId="272"/>
        </pc:sldMkLst>
      </pc:sldChg>
      <pc:sldChg chg="add">
        <pc:chgData name="Inge Evenhuis" userId="ef194e28-d119-41d9-a948-3649237d103d" providerId="ADAL" clId="{5C6E8BE5-670B-41CE-994D-89E32D14AE6F}" dt="2020-12-07T18:33:05.754" v="93"/>
        <pc:sldMkLst>
          <pc:docMk/>
          <pc:sldMk cId="2487613917" sldId="274"/>
        </pc:sldMkLst>
      </pc:sldChg>
      <pc:sldChg chg="addSp delSp add del setBg delDesignElem">
        <pc:chgData name="Inge Evenhuis" userId="ef194e28-d119-41d9-a948-3649237d103d" providerId="ADAL" clId="{5C6E8BE5-670B-41CE-994D-89E32D14AE6F}" dt="2020-12-07T18:42:10.951" v="173" actId="47"/>
        <pc:sldMkLst>
          <pc:docMk/>
          <pc:sldMk cId="3741697134" sldId="275"/>
        </pc:sldMkLst>
        <pc:spChg chg="add del">
          <ac:chgData name="Inge Evenhuis" userId="ef194e28-d119-41d9-a948-3649237d103d" providerId="ADAL" clId="{5C6E8BE5-670B-41CE-994D-89E32D14AE6F}" dt="2020-12-07T18:34:06.900" v="100"/>
          <ac:spMkLst>
            <pc:docMk/>
            <pc:sldMk cId="3741697134" sldId="275"/>
            <ac:spMk id="71" creationId="{62542EEC-4F7C-4AE2-933E-EAC8EB3FA378}"/>
          </ac:spMkLst>
        </pc:spChg>
        <pc:spChg chg="add del">
          <ac:chgData name="Inge Evenhuis" userId="ef194e28-d119-41d9-a948-3649237d103d" providerId="ADAL" clId="{5C6E8BE5-670B-41CE-994D-89E32D14AE6F}" dt="2020-12-07T18:34:06.900" v="100"/>
          <ac:spMkLst>
            <pc:docMk/>
            <pc:sldMk cId="3741697134" sldId="275"/>
            <ac:spMk id="73" creationId="{B81933D1-5615-42C7-9C0B-4EB7105CCE2D}"/>
          </ac:spMkLst>
        </pc:spChg>
        <pc:spChg chg="add del">
          <ac:chgData name="Inge Evenhuis" userId="ef194e28-d119-41d9-a948-3649237d103d" providerId="ADAL" clId="{5C6E8BE5-670B-41CE-994D-89E32D14AE6F}" dt="2020-12-07T18:34:06.900" v="100"/>
          <ac:spMkLst>
            <pc:docMk/>
            <pc:sldMk cId="3741697134" sldId="275"/>
            <ac:spMk id="75" creationId="{19C9EAEA-39D0-4B0E-A0EB-51E7B26740B1}"/>
          </ac:spMkLst>
        </pc:spChg>
        <pc:grpChg chg="add del">
          <ac:chgData name="Inge Evenhuis" userId="ef194e28-d119-41d9-a948-3649237d103d" providerId="ADAL" clId="{5C6E8BE5-670B-41CE-994D-89E32D14AE6F}" dt="2020-12-07T18:34:06.900" v="100"/>
          <ac:grpSpMkLst>
            <pc:docMk/>
            <pc:sldMk cId="3741697134" sldId="275"/>
            <ac:grpSpMk id="77" creationId="{032D8612-31EB-44CF-A1D0-14FD4C705424}"/>
          </ac:grpSpMkLst>
        </pc:grpChg>
      </pc:sldChg>
      <pc:sldChg chg="delSp add del setBg delDesignElem">
        <pc:chgData name="Inge Evenhuis" userId="ef194e28-d119-41d9-a948-3649237d103d" providerId="ADAL" clId="{5C6E8BE5-670B-41CE-994D-89E32D14AE6F}" dt="2020-12-07T18:42:09.757" v="172" actId="47"/>
        <pc:sldMkLst>
          <pc:docMk/>
          <pc:sldMk cId="4289700718" sldId="277"/>
        </pc:sldMkLst>
        <pc:spChg chg="del">
          <ac:chgData name="Inge Evenhuis" userId="ef194e28-d119-41d9-a948-3649237d103d" providerId="ADAL" clId="{5C6E8BE5-670B-41CE-994D-89E32D14AE6F}" dt="2020-12-07T18:42:04.108" v="170"/>
          <ac:spMkLst>
            <pc:docMk/>
            <pc:sldMk cId="4289700718" sldId="277"/>
            <ac:spMk id="71" creationId="{62542EEC-4F7C-4AE2-933E-EAC8EB3FA378}"/>
          </ac:spMkLst>
        </pc:spChg>
        <pc:spChg chg="del">
          <ac:chgData name="Inge Evenhuis" userId="ef194e28-d119-41d9-a948-3649237d103d" providerId="ADAL" clId="{5C6E8BE5-670B-41CE-994D-89E32D14AE6F}" dt="2020-12-07T18:42:04.108" v="170"/>
          <ac:spMkLst>
            <pc:docMk/>
            <pc:sldMk cId="4289700718" sldId="277"/>
            <ac:spMk id="73" creationId="{B81933D1-5615-42C7-9C0B-4EB7105CCE2D}"/>
          </ac:spMkLst>
        </pc:spChg>
        <pc:spChg chg="del">
          <ac:chgData name="Inge Evenhuis" userId="ef194e28-d119-41d9-a948-3649237d103d" providerId="ADAL" clId="{5C6E8BE5-670B-41CE-994D-89E32D14AE6F}" dt="2020-12-07T18:42:04.108" v="170"/>
          <ac:spMkLst>
            <pc:docMk/>
            <pc:sldMk cId="4289700718" sldId="277"/>
            <ac:spMk id="75" creationId="{19C9EAEA-39D0-4B0E-A0EB-51E7B26740B1}"/>
          </ac:spMkLst>
        </pc:spChg>
        <pc:grpChg chg="del">
          <ac:chgData name="Inge Evenhuis" userId="ef194e28-d119-41d9-a948-3649237d103d" providerId="ADAL" clId="{5C6E8BE5-670B-41CE-994D-89E32D14AE6F}" dt="2020-12-07T18:42:04.108" v="170"/>
          <ac:grpSpMkLst>
            <pc:docMk/>
            <pc:sldMk cId="4289700718" sldId="277"/>
            <ac:grpSpMk id="77" creationId="{032D8612-31EB-44CF-A1D0-14FD4C705424}"/>
          </ac:grpSpMkLst>
        </pc:grpChg>
      </pc:sldChg>
      <pc:sldChg chg="add">
        <pc:chgData name="Inge Evenhuis" userId="ef194e28-d119-41d9-a948-3649237d103d" providerId="ADAL" clId="{5C6E8BE5-670B-41CE-994D-89E32D14AE6F}" dt="2020-12-07T18:42:07.558" v="171"/>
        <pc:sldMkLst>
          <pc:docMk/>
          <pc:sldMk cId="521894914" sldId="278"/>
        </pc:sldMkLst>
      </pc:sldChg>
    </pc:docChg>
  </pc:docChgLst>
  <pc:docChgLst>
    <pc:chgData name="Bert" userId="4838dce3-7867-4a69-b758-7b7b37093224" providerId="ADAL" clId="{2EFA3F43-B153-414D-A5F7-431BDC804D6A}"/>
    <pc:docChg chg="undo redo custSel mod addSld delSld modSld sldOrd delMainMaster modSection">
      <pc:chgData name="Bert" userId="4838dce3-7867-4a69-b758-7b7b37093224" providerId="ADAL" clId="{2EFA3F43-B153-414D-A5F7-431BDC804D6A}" dt="2020-12-12T09:55:42.325" v="625" actId="12"/>
      <pc:docMkLst>
        <pc:docMk/>
      </pc:docMkLst>
      <pc:sldChg chg="modSp mod">
        <pc:chgData name="Bert" userId="4838dce3-7867-4a69-b758-7b7b37093224" providerId="ADAL" clId="{2EFA3F43-B153-414D-A5F7-431BDC804D6A}" dt="2020-12-07T20:03:46.120" v="438" actId="1076"/>
        <pc:sldMkLst>
          <pc:docMk/>
          <pc:sldMk cId="1612416497" sldId="259"/>
        </pc:sldMkLst>
        <pc:picChg chg="mod">
          <ac:chgData name="Bert" userId="4838dce3-7867-4a69-b758-7b7b37093224" providerId="ADAL" clId="{2EFA3F43-B153-414D-A5F7-431BDC804D6A}" dt="2020-12-07T20:03:46.120" v="438" actId="1076"/>
          <ac:picMkLst>
            <pc:docMk/>
            <pc:sldMk cId="1612416497" sldId="259"/>
            <ac:picMk id="5" creationId="{E65CC31E-9290-49DB-A18D-754463AC32EB}"/>
          </ac:picMkLst>
        </pc:picChg>
      </pc:sldChg>
      <pc:sldChg chg="modSp mod">
        <pc:chgData name="Bert" userId="4838dce3-7867-4a69-b758-7b7b37093224" providerId="ADAL" clId="{2EFA3F43-B153-414D-A5F7-431BDC804D6A}" dt="2020-12-07T20:03:52.935" v="439" actId="1076"/>
        <pc:sldMkLst>
          <pc:docMk/>
          <pc:sldMk cId="2681054138" sldId="260"/>
        </pc:sldMkLst>
        <pc:picChg chg="mod">
          <ac:chgData name="Bert" userId="4838dce3-7867-4a69-b758-7b7b37093224" providerId="ADAL" clId="{2EFA3F43-B153-414D-A5F7-431BDC804D6A}" dt="2020-12-07T20:03:52.935" v="439" actId="1076"/>
          <ac:picMkLst>
            <pc:docMk/>
            <pc:sldMk cId="2681054138" sldId="260"/>
            <ac:picMk id="3" creationId="{FDB7A6A7-5D41-41F5-AF2D-68DA3D378816}"/>
          </ac:picMkLst>
        </pc:picChg>
      </pc:sldChg>
      <pc:sldChg chg="modSp mod">
        <pc:chgData name="Bert" userId="4838dce3-7867-4a69-b758-7b7b37093224" providerId="ADAL" clId="{2EFA3F43-B153-414D-A5F7-431BDC804D6A}" dt="2020-12-12T09:50:09.876" v="450" actId="12"/>
        <pc:sldMkLst>
          <pc:docMk/>
          <pc:sldMk cId="2109656685" sldId="261"/>
        </pc:sldMkLst>
        <pc:spChg chg="mod">
          <ac:chgData name="Bert" userId="4838dce3-7867-4a69-b758-7b7b37093224" providerId="ADAL" clId="{2EFA3F43-B153-414D-A5F7-431BDC804D6A}" dt="2020-12-12T09:50:09.876" v="450" actId="12"/>
          <ac:spMkLst>
            <pc:docMk/>
            <pc:sldMk cId="2109656685" sldId="261"/>
            <ac:spMk id="5" creationId="{BF405840-AA80-4130-91D0-A13566C40A39}"/>
          </ac:spMkLst>
        </pc:spChg>
      </pc:sldChg>
      <pc:sldChg chg="modSp mod">
        <pc:chgData name="Bert" userId="4838dce3-7867-4a69-b758-7b7b37093224" providerId="ADAL" clId="{2EFA3F43-B153-414D-A5F7-431BDC804D6A}" dt="2020-12-07T16:42:28.071" v="0" actId="1076"/>
        <pc:sldMkLst>
          <pc:docMk/>
          <pc:sldMk cId="1900350509" sldId="263"/>
        </pc:sldMkLst>
        <pc:spChg chg="mod">
          <ac:chgData name="Bert" userId="4838dce3-7867-4a69-b758-7b7b37093224" providerId="ADAL" clId="{2EFA3F43-B153-414D-A5F7-431BDC804D6A}" dt="2020-12-07T16:42:28.071" v="0" actId="1076"/>
          <ac:spMkLst>
            <pc:docMk/>
            <pc:sldMk cId="1900350509" sldId="263"/>
            <ac:spMk id="20" creationId="{B3D9C53D-F5A6-4E9E-993D-AC2449736755}"/>
          </ac:spMkLst>
        </pc:spChg>
      </pc:sldChg>
      <pc:sldChg chg="addSp delSp modSp mod">
        <pc:chgData name="Bert" userId="4838dce3-7867-4a69-b758-7b7b37093224" providerId="ADAL" clId="{2EFA3F43-B153-414D-A5F7-431BDC804D6A}" dt="2020-12-07T19:58:46.400" v="437" actId="14100"/>
        <pc:sldMkLst>
          <pc:docMk/>
          <pc:sldMk cId="1674511898" sldId="264"/>
        </pc:sldMkLst>
        <pc:spChg chg="add mod">
          <ac:chgData name="Bert" userId="4838dce3-7867-4a69-b758-7b7b37093224" providerId="ADAL" clId="{2EFA3F43-B153-414D-A5F7-431BDC804D6A}" dt="2020-12-07T19:58:07.126" v="432" actId="20577"/>
          <ac:spMkLst>
            <pc:docMk/>
            <pc:sldMk cId="1674511898" sldId="264"/>
            <ac:spMk id="9" creationId="{CCF5EB02-AAC9-46A4-B41D-A4D758612230}"/>
          </ac:spMkLst>
        </pc:spChg>
        <pc:spChg chg="mod">
          <ac:chgData name="Bert" userId="4838dce3-7867-4a69-b758-7b7b37093224" providerId="ADAL" clId="{2EFA3F43-B153-414D-A5F7-431BDC804D6A}" dt="2020-12-07T19:58:23.084" v="433" actId="20577"/>
          <ac:spMkLst>
            <pc:docMk/>
            <pc:sldMk cId="1674511898" sldId="264"/>
            <ac:spMk id="10" creationId="{623E7226-DFA3-46C7-8DCD-3C5F7A14E9B6}"/>
          </ac:spMkLst>
        </pc:spChg>
        <pc:picChg chg="del">
          <ac:chgData name="Bert" userId="4838dce3-7867-4a69-b758-7b7b37093224" providerId="ADAL" clId="{2EFA3F43-B153-414D-A5F7-431BDC804D6A}" dt="2020-12-07T19:58:38.746" v="434" actId="478"/>
          <ac:picMkLst>
            <pc:docMk/>
            <pc:sldMk cId="1674511898" sldId="264"/>
            <ac:picMk id="3" creationId="{1F2048C2-18B3-447F-9DD0-BEBD940E9E42}"/>
          </ac:picMkLst>
        </pc:picChg>
        <pc:picChg chg="add mod">
          <ac:chgData name="Bert" userId="4838dce3-7867-4a69-b758-7b7b37093224" providerId="ADAL" clId="{2EFA3F43-B153-414D-A5F7-431BDC804D6A}" dt="2020-12-07T19:58:46.400" v="437" actId="14100"/>
          <ac:picMkLst>
            <pc:docMk/>
            <pc:sldMk cId="1674511898" sldId="264"/>
            <ac:picMk id="11" creationId="{79677F00-19AC-402F-AD88-943FB0C3ACDF}"/>
          </ac:picMkLst>
        </pc:picChg>
      </pc:sldChg>
      <pc:sldChg chg="modSp mod">
        <pc:chgData name="Bert" userId="4838dce3-7867-4a69-b758-7b7b37093224" providerId="ADAL" clId="{2EFA3F43-B153-414D-A5F7-431BDC804D6A}" dt="2020-12-12T09:55:42.325" v="625" actId="12"/>
        <pc:sldMkLst>
          <pc:docMk/>
          <pc:sldMk cId="23049194" sldId="268"/>
        </pc:sldMkLst>
        <pc:spChg chg="mod">
          <ac:chgData name="Bert" userId="4838dce3-7867-4a69-b758-7b7b37093224" providerId="ADAL" clId="{2EFA3F43-B153-414D-A5F7-431BDC804D6A}" dt="2020-12-12T09:54:10.638" v="466" actId="20577"/>
          <ac:spMkLst>
            <pc:docMk/>
            <pc:sldMk cId="23049194" sldId="268"/>
            <ac:spMk id="4" creationId="{2A912A29-C2AE-4F30-86A6-AB6EE52123F4}"/>
          </ac:spMkLst>
        </pc:spChg>
        <pc:spChg chg="mod">
          <ac:chgData name="Bert" userId="4838dce3-7867-4a69-b758-7b7b37093224" providerId="ADAL" clId="{2EFA3F43-B153-414D-A5F7-431BDC804D6A}" dt="2020-12-12T09:55:42.325" v="625" actId="12"/>
          <ac:spMkLst>
            <pc:docMk/>
            <pc:sldMk cId="23049194" sldId="268"/>
            <ac:spMk id="5" creationId="{3E12A788-D1F4-4EBE-B050-24DAA0C01FA0}"/>
          </ac:spMkLst>
        </pc:spChg>
      </pc:sldChg>
      <pc:sldChg chg="ord">
        <pc:chgData name="Bert" userId="4838dce3-7867-4a69-b758-7b7b37093224" providerId="ADAL" clId="{2EFA3F43-B153-414D-A5F7-431BDC804D6A}" dt="2020-12-07T18:45:58.899" v="382"/>
        <pc:sldMkLst>
          <pc:docMk/>
          <pc:sldMk cId="4213733937" sldId="270"/>
        </pc:sldMkLst>
      </pc:sldChg>
      <pc:sldChg chg="addSp delSp modSp add mod setBg">
        <pc:chgData name="Bert" userId="4838dce3-7867-4a69-b758-7b7b37093224" providerId="ADAL" clId="{2EFA3F43-B153-414D-A5F7-431BDC804D6A}" dt="2020-12-07T18:08:43.371" v="23" actId="20577"/>
        <pc:sldMkLst>
          <pc:docMk/>
          <pc:sldMk cId="1335002021" sldId="271"/>
        </pc:sldMkLst>
        <pc:spChg chg="mod">
          <ac:chgData name="Bert" userId="4838dce3-7867-4a69-b758-7b7b37093224" providerId="ADAL" clId="{2EFA3F43-B153-414D-A5F7-431BDC804D6A}" dt="2020-12-07T18:05:13.111" v="7" actId="26606"/>
          <ac:spMkLst>
            <pc:docMk/>
            <pc:sldMk cId="1335002021" sldId="271"/>
            <ac:spMk id="2" creationId="{33E621CE-CFCE-4309-AE92-64859F41ED6E}"/>
          </ac:spMkLst>
        </pc:spChg>
        <pc:spChg chg="mod">
          <ac:chgData name="Bert" userId="4838dce3-7867-4a69-b758-7b7b37093224" providerId="ADAL" clId="{2EFA3F43-B153-414D-A5F7-431BDC804D6A}" dt="2020-12-07T18:08:43.371" v="23" actId="20577"/>
          <ac:spMkLst>
            <pc:docMk/>
            <pc:sldMk cId="1335002021" sldId="271"/>
            <ac:spMk id="3" creationId="{E4A64C96-F2E7-4CB0-AAD4-0AA957967253}"/>
          </ac:spMkLst>
        </pc:spChg>
        <pc:spChg chg="del">
          <ac:chgData name="Bert" userId="4838dce3-7867-4a69-b758-7b7b37093224" providerId="ADAL" clId="{2EFA3F43-B153-414D-A5F7-431BDC804D6A}" dt="2020-12-07T18:05:13.111" v="7" actId="26606"/>
          <ac:spMkLst>
            <pc:docMk/>
            <pc:sldMk cId="1335002021" sldId="271"/>
            <ac:spMk id="31" creationId="{27427488-068E-4B55-AC8D-CD070B8CD46D}"/>
          </ac:spMkLst>
        </pc:spChg>
        <pc:spChg chg="del">
          <ac:chgData name="Bert" userId="4838dce3-7867-4a69-b758-7b7b37093224" providerId="ADAL" clId="{2EFA3F43-B153-414D-A5F7-431BDC804D6A}" dt="2020-12-07T18:05:13.111" v="7" actId="26606"/>
          <ac:spMkLst>
            <pc:docMk/>
            <pc:sldMk cId="1335002021" sldId="271"/>
            <ac:spMk id="33" creationId="{3FE49A6B-0100-4397-88F8-FE2410D089A8}"/>
          </ac:spMkLst>
        </pc:spChg>
        <pc:spChg chg="del">
          <ac:chgData name="Bert" userId="4838dce3-7867-4a69-b758-7b7b37093224" providerId="ADAL" clId="{2EFA3F43-B153-414D-A5F7-431BDC804D6A}" dt="2020-12-07T18:05:13.111" v="7" actId="26606"/>
          <ac:spMkLst>
            <pc:docMk/>
            <pc:sldMk cId="1335002021" sldId="271"/>
            <ac:spMk id="34" creationId="{A20AF199-99C2-4569-9CAF-24514AE5E82A}"/>
          </ac:spMkLst>
        </pc:spChg>
        <pc:spChg chg="add">
          <ac:chgData name="Bert" userId="4838dce3-7867-4a69-b758-7b7b37093224" providerId="ADAL" clId="{2EFA3F43-B153-414D-A5F7-431BDC804D6A}" dt="2020-12-07T18:05:13.111" v="7" actId="26606"/>
          <ac:spMkLst>
            <pc:docMk/>
            <pc:sldMk cId="1335002021" sldId="271"/>
            <ac:spMk id="71" creationId="{62542EEC-4F7C-4AE2-933E-EAC8EB3FA378}"/>
          </ac:spMkLst>
        </pc:spChg>
        <pc:spChg chg="add">
          <ac:chgData name="Bert" userId="4838dce3-7867-4a69-b758-7b7b37093224" providerId="ADAL" clId="{2EFA3F43-B153-414D-A5F7-431BDC804D6A}" dt="2020-12-07T18:05:13.111" v="7" actId="26606"/>
          <ac:spMkLst>
            <pc:docMk/>
            <pc:sldMk cId="1335002021" sldId="271"/>
            <ac:spMk id="73" creationId="{B81933D1-5615-42C7-9C0B-4EB7105CCE2D}"/>
          </ac:spMkLst>
        </pc:spChg>
        <pc:spChg chg="add">
          <ac:chgData name="Bert" userId="4838dce3-7867-4a69-b758-7b7b37093224" providerId="ADAL" clId="{2EFA3F43-B153-414D-A5F7-431BDC804D6A}" dt="2020-12-07T18:05:13.111" v="7" actId="26606"/>
          <ac:spMkLst>
            <pc:docMk/>
            <pc:sldMk cId="1335002021" sldId="271"/>
            <ac:spMk id="75" creationId="{19C9EAEA-39D0-4B0E-A0EB-51E7B26740B1}"/>
          </ac:spMkLst>
        </pc:spChg>
        <pc:grpChg chg="del">
          <ac:chgData name="Bert" userId="4838dce3-7867-4a69-b758-7b7b37093224" providerId="ADAL" clId="{2EFA3F43-B153-414D-A5F7-431BDC804D6A}" dt="2020-12-07T18:05:13.111" v="7" actId="26606"/>
          <ac:grpSpMkLst>
            <pc:docMk/>
            <pc:sldMk cId="1335002021" sldId="271"/>
            <ac:grpSpMk id="32" creationId="{5DD5AFF2-B0BF-41FA-BA95-B06DB47DF11B}"/>
          </ac:grpSpMkLst>
        </pc:grpChg>
        <pc:grpChg chg="add">
          <ac:chgData name="Bert" userId="4838dce3-7867-4a69-b758-7b7b37093224" providerId="ADAL" clId="{2EFA3F43-B153-414D-A5F7-431BDC804D6A}" dt="2020-12-07T18:05:13.111" v="7" actId="26606"/>
          <ac:grpSpMkLst>
            <pc:docMk/>
            <pc:sldMk cId="1335002021" sldId="271"/>
            <ac:grpSpMk id="77" creationId="{032D8612-31EB-44CF-A1D0-14FD4C705424}"/>
          </ac:grpSpMkLst>
        </pc:grpChg>
        <pc:picChg chg="del">
          <ac:chgData name="Bert" userId="4838dce3-7867-4a69-b758-7b7b37093224" providerId="ADAL" clId="{2EFA3F43-B153-414D-A5F7-431BDC804D6A}" dt="2020-12-07T18:04:59.716" v="2" actId="478"/>
          <ac:picMkLst>
            <pc:docMk/>
            <pc:sldMk cId="1335002021" sldId="271"/>
            <ac:picMk id="35" creationId="{154F320F-865D-4CCF-926E-7311019F1ADD}"/>
          </ac:picMkLst>
        </pc:picChg>
        <pc:picChg chg="add mod">
          <ac:chgData name="Bert" userId="4838dce3-7867-4a69-b758-7b7b37093224" providerId="ADAL" clId="{2EFA3F43-B153-414D-A5F7-431BDC804D6A}" dt="2020-12-07T18:05:13.111" v="7" actId="26606"/>
          <ac:picMkLst>
            <pc:docMk/>
            <pc:sldMk cId="1335002021" sldId="271"/>
            <ac:picMk id="1026" creationId="{5453A8B3-8DD3-4487-8D87-C80482A3808E}"/>
          </ac:picMkLst>
        </pc:picChg>
      </pc:sldChg>
      <pc:sldChg chg="addSp delSp modSp mod">
        <pc:chgData name="Bert" userId="4838dce3-7867-4a69-b758-7b7b37093224" providerId="ADAL" clId="{2EFA3F43-B153-414D-A5F7-431BDC804D6A}" dt="2020-12-07T18:27:41.832" v="336" actId="20577"/>
        <pc:sldMkLst>
          <pc:docMk/>
          <pc:sldMk cId="223543881" sldId="272"/>
        </pc:sldMkLst>
        <pc:spChg chg="mod">
          <ac:chgData name="Bert" userId="4838dce3-7867-4a69-b758-7b7b37093224" providerId="ADAL" clId="{2EFA3F43-B153-414D-A5F7-431BDC804D6A}" dt="2020-12-07T18:27:41.832" v="336" actId="20577"/>
          <ac:spMkLst>
            <pc:docMk/>
            <pc:sldMk cId="223543881" sldId="272"/>
            <ac:spMk id="2" creationId="{33E621CE-CFCE-4309-AE92-64859F41ED6E}"/>
          </ac:spMkLst>
        </pc:spChg>
        <pc:spChg chg="mod ord">
          <ac:chgData name="Bert" userId="4838dce3-7867-4a69-b758-7b7b37093224" providerId="ADAL" clId="{2EFA3F43-B153-414D-A5F7-431BDC804D6A}" dt="2020-12-07T18:19:25.101" v="49" actId="113"/>
          <ac:spMkLst>
            <pc:docMk/>
            <pc:sldMk cId="223543881" sldId="272"/>
            <ac:spMk id="3" creationId="{E4A64C96-F2E7-4CB0-AAD4-0AA957967253}"/>
          </ac:spMkLst>
        </pc:spChg>
        <pc:picChg chg="add mod">
          <ac:chgData name="Bert" userId="4838dce3-7867-4a69-b758-7b7b37093224" providerId="ADAL" clId="{2EFA3F43-B153-414D-A5F7-431BDC804D6A}" dt="2020-12-07T18:18:30.630" v="40" actId="14100"/>
          <ac:picMkLst>
            <pc:docMk/>
            <pc:sldMk cId="223543881" sldId="272"/>
            <ac:picMk id="5" creationId="{7D1B56E3-B7C1-4276-8EF3-1929CA8286DA}"/>
          </ac:picMkLst>
        </pc:picChg>
        <pc:picChg chg="del mod">
          <ac:chgData name="Bert" userId="4838dce3-7867-4a69-b758-7b7b37093224" providerId="ADAL" clId="{2EFA3F43-B153-414D-A5F7-431BDC804D6A}" dt="2020-12-07T18:19:37.989" v="51" actId="478"/>
          <ac:picMkLst>
            <pc:docMk/>
            <pc:sldMk cId="223543881" sldId="272"/>
            <ac:picMk id="1026" creationId="{5453A8B3-8DD3-4487-8D87-C80482A3808E}"/>
          </ac:picMkLst>
        </pc:picChg>
      </pc:sldChg>
      <pc:sldChg chg="add del">
        <pc:chgData name="Bert" userId="4838dce3-7867-4a69-b758-7b7b37093224" providerId="ADAL" clId="{2EFA3F43-B153-414D-A5F7-431BDC804D6A}" dt="2020-12-07T18:40:32.401" v="338"/>
        <pc:sldMkLst>
          <pc:docMk/>
          <pc:sldMk cId="1846868114" sldId="276"/>
        </pc:sldMkLst>
      </pc:sldChg>
      <pc:sldChg chg="addSp delSp modSp add mod ord">
        <pc:chgData name="Bert" userId="4838dce3-7867-4a69-b758-7b7b37093224" providerId="ADAL" clId="{2EFA3F43-B153-414D-A5F7-431BDC804D6A}" dt="2020-12-07T18:42:51.270" v="380" actId="1076"/>
        <pc:sldMkLst>
          <pc:docMk/>
          <pc:sldMk cId="2325086183" sldId="276"/>
        </pc:sldMkLst>
        <pc:spChg chg="mod">
          <ac:chgData name="Bert" userId="4838dce3-7867-4a69-b758-7b7b37093224" providerId="ADAL" clId="{2EFA3F43-B153-414D-A5F7-431BDC804D6A}" dt="2020-12-07T18:40:52.226" v="350" actId="20577"/>
          <ac:spMkLst>
            <pc:docMk/>
            <pc:sldMk cId="2325086183" sldId="276"/>
            <ac:spMk id="2" creationId="{8824C30E-9C20-493F-8B20-BAFE1BCBF292}"/>
          </ac:spMkLst>
        </pc:spChg>
        <pc:spChg chg="mod">
          <ac:chgData name="Bert" userId="4838dce3-7867-4a69-b758-7b7b37093224" providerId="ADAL" clId="{2EFA3F43-B153-414D-A5F7-431BDC804D6A}" dt="2020-12-07T18:42:49.172" v="379" actId="1076"/>
          <ac:spMkLst>
            <pc:docMk/>
            <pc:sldMk cId="2325086183" sldId="276"/>
            <ac:spMk id="5" creationId="{60F34856-9829-44B1-BFBB-A26674A031AE}"/>
          </ac:spMkLst>
        </pc:spChg>
        <pc:spChg chg="del">
          <ac:chgData name="Bert" userId="4838dce3-7867-4a69-b758-7b7b37093224" providerId="ADAL" clId="{2EFA3F43-B153-414D-A5F7-431BDC804D6A}" dt="2020-12-07T18:41:07.422" v="352" actId="931"/>
          <ac:spMkLst>
            <pc:docMk/>
            <pc:sldMk cId="2325086183" sldId="276"/>
            <ac:spMk id="6" creationId="{17F75C42-79C7-4A27-82CD-B1C980ACDD01}"/>
          </ac:spMkLst>
        </pc:spChg>
        <pc:picChg chg="del">
          <ac:chgData name="Bert" userId="4838dce3-7867-4a69-b758-7b7b37093224" providerId="ADAL" clId="{2EFA3F43-B153-414D-A5F7-431BDC804D6A}" dt="2020-12-07T18:41:01.588" v="351" actId="478"/>
          <ac:picMkLst>
            <pc:docMk/>
            <pc:sldMk cId="2325086183" sldId="276"/>
            <ac:picMk id="4" creationId="{70B6B896-8D17-4D2C-B5B7-8A74EA394788}"/>
          </ac:picMkLst>
        </pc:picChg>
        <pc:picChg chg="add mod">
          <ac:chgData name="Bert" userId="4838dce3-7867-4a69-b758-7b7b37093224" providerId="ADAL" clId="{2EFA3F43-B153-414D-A5F7-431BDC804D6A}" dt="2020-12-07T18:42:51.270" v="380" actId="1076"/>
          <ac:picMkLst>
            <pc:docMk/>
            <pc:sldMk cId="2325086183" sldId="276"/>
            <ac:picMk id="7" creationId="{229D45FC-72A5-48E5-BD4D-8D69B318D86A}"/>
          </ac:picMkLst>
        </pc:picChg>
      </pc:sldChg>
      <pc:sldChg chg="del">
        <pc:chgData name="Bert" userId="4838dce3-7867-4a69-b758-7b7b37093224" providerId="ADAL" clId="{2EFA3F43-B153-414D-A5F7-431BDC804D6A}" dt="2020-12-07T19:01:29.360" v="383" actId="2696"/>
        <pc:sldMkLst>
          <pc:docMk/>
          <pc:sldMk cId="521894914" sldId="278"/>
        </pc:sldMkLst>
      </pc:sldChg>
      <pc:sldMasterChg chg="del delSldLayout">
        <pc:chgData name="Bert" userId="4838dce3-7867-4a69-b758-7b7b37093224" providerId="ADAL" clId="{2EFA3F43-B153-414D-A5F7-431BDC804D6A}" dt="2020-12-07T19:01:29.360" v="383" actId="2696"/>
        <pc:sldMasterMkLst>
          <pc:docMk/>
          <pc:sldMasterMk cId="2924795715" sldId="2147483708"/>
        </pc:sldMasterMkLst>
        <pc:sldLayoutChg chg="del">
          <pc:chgData name="Bert" userId="4838dce3-7867-4a69-b758-7b7b37093224" providerId="ADAL" clId="{2EFA3F43-B153-414D-A5F7-431BDC804D6A}" dt="2020-12-07T19:01:29.360" v="383" actId="2696"/>
          <pc:sldLayoutMkLst>
            <pc:docMk/>
            <pc:sldMasterMk cId="2924795715" sldId="2147483708"/>
            <pc:sldLayoutMk cId="1706565156" sldId="2147483709"/>
          </pc:sldLayoutMkLst>
        </pc:sldLayoutChg>
        <pc:sldLayoutChg chg="del">
          <pc:chgData name="Bert" userId="4838dce3-7867-4a69-b758-7b7b37093224" providerId="ADAL" clId="{2EFA3F43-B153-414D-A5F7-431BDC804D6A}" dt="2020-12-07T19:01:29.360" v="383" actId="2696"/>
          <pc:sldLayoutMkLst>
            <pc:docMk/>
            <pc:sldMasterMk cId="2924795715" sldId="2147483708"/>
            <pc:sldLayoutMk cId="2169562816" sldId="2147483710"/>
          </pc:sldLayoutMkLst>
        </pc:sldLayoutChg>
        <pc:sldLayoutChg chg="del">
          <pc:chgData name="Bert" userId="4838dce3-7867-4a69-b758-7b7b37093224" providerId="ADAL" clId="{2EFA3F43-B153-414D-A5F7-431BDC804D6A}" dt="2020-12-07T19:01:29.360" v="383" actId="2696"/>
          <pc:sldLayoutMkLst>
            <pc:docMk/>
            <pc:sldMasterMk cId="2924795715" sldId="2147483708"/>
            <pc:sldLayoutMk cId="3450627279" sldId="2147483711"/>
          </pc:sldLayoutMkLst>
        </pc:sldLayoutChg>
        <pc:sldLayoutChg chg="del">
          <pc:chgData name="Bert" userId="4838dce3-7867-4a69-b758-7b7b37093224" providerId="ADAL" clId="{2EFA3F43-B153-414D-A5F7-431BDC804D6A}" dt="2020-12-07T19:01:29.360" v="383" actId="2696"/>
          <pc:sldLayoutMkLst>
            <pc:docMk/>
            <pc:sldMasterMk cId="2924795715" sldId="2147483708"/>
            <pc:sldLayoutMk cId="2713648696" sldId="2147483712"/>
          </pc:sldLayoutMkLst>
        </pc:sldLayoutChg>
        <pc:sldLayoutChg chg="del">
          <pc:chgData name="Bert" userId="4838dce3-7867-4a69-b758-7b7b37093224" providerId="ADAL" clId="{2EFA3F43-B153-414D-A5F7-431BDC804D6A}" dt="2020-12-07T19:01:29.360" v="383" actId="2696"/>
          <pc:sldLayoutMkLst>
            <pc:docMk/>
            <pc:sldMasterMk cId="2924795715" sldId="2147483708"/>
            <pc:sldLayoutMk cId="3772915282" sldId="2147483713"/>
          </pc:sldLayoutMkLst>
        </pc:sldLayoutChg>
        <pc:sldLayoutChg chg="del">
          <pc:chgData name="Bert" userId="4838dce3-7867-4a69-b758-7b7b37093224" providerId="ADAL" clId="{2EFA3F43-B153-414D-A5F7-431BDC804D6A}" dt="2020-12-07T19:01:29.360" v="383" actId="2696"/>
          <pc:sldLayoutMkLst>
            <pc:docMk/>
            <pc:sldMasterMk cId="2924795715" sldId="2147483708"/>
            <pc:sldLayoutMk cId="3759991989" sldId="2147483714"/>
          </pc:sldLayoutMkLst>
        </pc:sldLayoutChg>
        <pc:sldLayoutChg chg="del">
          <pc:chgData name="Bert" userId="4838dce3-7867-4a69-b758-7b7b37093224" providerId="ADAL" clId="{2EFA3F43-B153-414D-A5F7-431BDC804D6A}" dt="2020-12-07T19:01:29.360" v="383" actId="2696"/>
          <pc:sldLayoutMkLst>
            <pc:docMk/>
            <pc:sldMasterMk cId="2924795715" sldId="2147483708"/>
            <pc:sldLayoutMk cId="2389829813" sldId="2147483715"/>
          </pc:sldLayoutMkLst>
        </pc:sldLayoutChg>
        <pc:sldLayoutChg chg="del">
          <pc:chgData name="Bert" userId="4838dce3-7867-4a69-b758-7b7b37093224" providerId="ADAL" clId="{2EFA3F43-B153-414D-A5F7-431BDC804D6A}" dt="2020-12-07T19:01:29.360" v="383" actId="2696"/>
          <pc:sldLayoutMkLst>
            <pc:docMk/>
            <pc:sldMasterMk cId="2924795715" sldId="2147483708"/>
            <pc:sldLayoutMk cId="3126142131" sldId="2147483716"/>
          </pc:sldLayoutMkLst>
        </pc:sldLayoutChg>
        <pc:sldLayoutChg chg="del">
          <pc:chgData name="Bert" userId="4838dce3-7867-4a69-b758-7b7b37093224" providerId="ADAL" clId="{2EFA3F43-B153-414D-A5F7-431BDC804D6A}" dt="2020-12-07T19:01:29.360" v="383" actId="2696"/>
          <pc:sldLayoutMkLst>
            <pc:docMk/>
            <pc:sldMasterMk cId="2924795715" sldId="2147483708"/>
            <pc:sldLayoutMk cId="2417021686" sldId="2147483717"/>
          </pc:sldLayoutMkLst>
        </pc:sldLayoutChg>
        <pc:sldLayoutChg chg="del">
          <pc:chgData name="Bert" userId="4838dce3-7867-4a69-b758-7b7b37093224" providerId="ADAL" clId="{2EFA3F43-B153-414D-A5F7-431BDC804D6A}" dt="2020-12-07T19:01:29.360" v="383" actId="2696"/>
          <pc:sldLayoutMkLst>
            <pc:docMk/>
            <pc:sldMasterMk cId="2924795715" sldId="2147483708"/>
            <pc:sldLayoutMk cId="1285430175" sldId="2147483718"/>
          </pc:sldLayoutMkLst>
        </pc:sldLayoutChg>
        <pc:sldLayoutChg chg="del">
          <pc:chgData name="Bert" userId="4838dce3-7867-4a69-b758-7b7b37093224" providerId="ADAL" clId="{2EFA3F43-B153-414D-A5F7-431BDC804D6A}" dt="2020-12-07T19:01:29.360" v="383" actId="2696"/>
          <pc:sldLayoutMkLst>
            <pc:docMk/>
            <pc:sldMasterMk cId="2924795715" sldId="2147483708"/>
            <pc:sldLayoutMk cId="847843623" sldId="214748371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F1540D-E507-41CB-94F1-551B62D7B5F1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AC2-6ACC-43CA-BED3-A2149792C383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48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540D-E507-41CB-94F1-551B62D7B5F1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AC2-6ACC-43CA-BED3-A2149792C3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37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540D-E507-41CB-94F1-551B62D7B5F1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AC2-6ACC-43CA-BED3-A2149792C383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484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4AFFC-68F7-4201-94E0-5B396DCB5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FA13E0-FAB3-45BF-AA44-F5CB07F25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98ABDA-9BDA-4A5B-B587-4C8AC0E6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ED9-EE74-4094-93B2-033BAC91FBCD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F735D3-233F-4E5A-9B6B-9DBDACB8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64663D-8C39-47EE-A758-5F419288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07A3-375C-422D-BD3B-81B57D971D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85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620D3D-3CCC-4CD8-A318-CB875A54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97739C-C9B4-456B-B277-498C28C65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33780C-4DF7-40F5-BAC1-D4548499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ED9-EE74-4094-93B2-033BAC91FBCD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41B612-2285-4484-A326-FF853F50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3F781A-13D5-4CE3-A1FF-6B91BDCA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07A3-375C-422D-BD3B-81B57D971D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669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365AC-BC53-464D-8160-E5CC89D5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C91479-97A5-4766-9F14-8F6A15886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509588-6234-4292-A850-1B22CAE6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ED9-EE74-4094-93B2-033BAC91FBCD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EA652E-633F-48D7-8CDB-8F95EBA1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527BD9-B93F-41B1-ACD2-D9F6E36C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07A3-375C-422D-BD3B-81B57D971D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942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BAD86-479B-442C-9E16-0737F9E9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1E4844-9306-48DE-BB15-9B8631AB5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2BF012-BDE0-452A-A00E-983E71B74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C4AB66-D1BA-442B-8054-FC842776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ED9-EE74-4094-93B2-033BAC91FBCD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66E71F-2AA4-43F8-AE5E-F5FA77E8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E414C4-77A3-4887-8020-51A4A363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07A3-375C-422D-BD3B-81B57D971D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296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1FB59-27D8-4A96-9E4D-5E251006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6DEB73-0686-461B-B806-270193101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5ABD7D-C1D2-4F7D-9EF2-30A16AC38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94D7DF-DDD5-4C58-9692-7E7C37565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430F13A-DC36-46EF-B8A6-2AAD97E3C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ED41F53-E5AB-49E0-8D61-04670622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ED9-EE74-4094-93B2-033BAC91FBCD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2E164FE-0383-4BEA-B152-78559BF2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BF3CEF-33BB-4A38-A386-902D00FC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07A3-375C-422D-BD3B-81B57D971D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7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92E52-95DE-4330-A002-57F2B0677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633CA03-DC99-4229-B2E6-2BAC0E83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ED9-EE74-4094-93B2-033BAC91FBCD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75B983-14BD-4FD2-8F3F-02DD171B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0FDD21-C6AB-4435-8F9E-193FDD04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07A3-375C-422D-BD3B-81B57D971D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572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80D236E-9470-482D-83D5-577E0B68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ED9-EE74-4094-93B2-033BAC91FBCD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E323F09-5A76-4673-9154-02ABF9B5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E70B21-2D61-49FC-8687-B69F18D2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07A3-375C-422D-BD3B-81B57D971D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527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8C2DA-2199-4E0B-AD3F-136268F3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03E91E-5498-4EAB-BDFA-A6649ADA1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B6DBB2-799F-4E8A-9889-D17375CEC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D59067-642E-4DB1-8EFB-92EF53B8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ED9-EE74-4094-93B2-033BAC91FBCD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BBE962-2EDD-4565-9D6B-61F87FAB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058C0A-3D5E-4E03-A195-4155A6EE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07A3-375C-422D-BD3B-81B57D971D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80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540D-E507-41CB-94F1-551B62D7B5F1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AC2-6ACC-43CA-BED3-A2149792C3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889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A7F20-80F0-4A86-B1A8-162AC71A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E13DEBF-9F8A-489D-BA5E-3148B6CB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53F1A67-9D36-41BD-BFF4-1BAC62E92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07D2FA-5420-48BD-BD6B-2ECD7DEC5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ED9-EE74-4094-93B2-033BAC91FBCD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810A2B-687C-4035-9BB7-904415B0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6B290E-F8FE-412C-B69D-735A9C0B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07A3-375C-422D-BD3B-81B57D971D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282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D6830-5351-4945-8D42-67A9542E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B61750-6FF1-40E0-94F0-471F8C275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00BE78-DFA1-4D16-8DEB-BB34DDC2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ED9-EE74-4094-93B2-033BAC91FBCD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C2F2F8-7470-49F5-B5FE-CA04A474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3D16FE-E3E3-4F2B-AAF3-48CE453E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07A3-375C-422D-BD3B-81B57D971D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992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BD5849-DB00-4D94-8647-51CFDF15C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1529B3F-7516-4524-ADF9-3799CB374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156A29-F8DD-4DA1-B1C5-466B8978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ED9-EE74-4094-93B2-033BAC91FBCD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0F9548-D09D-4B2A-AA75-9E0B7AF1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063A70-C888-4B0A-837D-7DD00BC8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07A3-375C-422D-BD3B-81B57D971D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0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540D-E507-41CB-94F1-551B62D7B5F1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AC2-6ACC-43CA-BED3-A2149792C383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31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540D-E507-41CB-94F1-551B62D7B5F1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AC2-6ACC-43CA-BED3-A2149792C3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61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540D-E507-41CB-94F1-551B62D7B5F1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AC2-6ACC-43CA-BED3-A2149792C3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77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540D-E507-41CB-94F1-551B62D7B5F1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AC2-6ACC-43CA-BED3-A2149792C3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3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540D-E507-41CB-94F1-551B62D7B5F1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AC2-6ACC-43CA-BED3-A2149792C3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14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540D-E507-41CB-94F1-551B62D7B5F1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AC2-6ACC-43CA-BED3-A2149792C3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85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540D-E507-41CB-94F1-551B62D7B5F1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AC2-6ACC-43CA-BED3-A2149792C383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31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BB1CEFB-3CA3-462F-A294-C09143B036E1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3DAAB44-1546-49F7-A4BF-6FA3AAF86877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25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9D9F181-77C3-44A4-9CAC-C125C8C0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35E356-BB9A-4C9B-9B2E-4AD68768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8D8979-CD96-4EA7-9A1A-A4F62026C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C3ED9-EE74-4094-93B2-033BAC91FBCD}" type="datetimeFigureOut">
              <a:rPr lang="nl-NL" smtClean="0"/>
              <a:t>31-12-2020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22853B-07BF-4B89-9C73-21F42CA38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6F05AF-0287-4ADE-94D1-FB57D8890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07A3-375C-422D-BD3B-81B57D971D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gzIf-h6jjs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NEy49l2Uzbw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621CE-CFCE-4309-AE92-64859F41E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856" y="3113415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nl-NL" sz="5400"/>
              <a:t>Circulair bouwen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A64C96-F2E7-4CB0-AAD4-0AA957967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1858" y="1122362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nl-NL" sz="2000"/>
              <a:t>Welkom</a:t>
            </a:r>
          </a:p>
        </p:txBody>
      </p:sp>
      <p:pic>
        <p:nvPicPr>
          <p:cNvPr id="1026" name="Picture 2" descr="Een tekening waarop verschillende soorten manieren van energie winning worden getoont">
            <a:extLst>
              <a:ext uri="{FF2B5EF4-FFF2-40B4-BE49-F238E27FC236}">
                <a16:creationId xmlns:a16="http://schemas.microsoft.com/office/drawing/2014/main" id="{5453A8B3-8DD3-4487-8D87-C80482A38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00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C62C833-33FE-4BBF-A652-CA263DC3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 het einde van deze les: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F405840-AA80-4130-91D0-A13566C40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33333"/>
                </a:solidFill>
                <a:ea typeface="+mn-lt"/>
                <a:cs typeface="+mn-lt"/>
              </a:rPr>
              <a:t>Kun je uitleggen wat circulair bouwen is.</a:t>
            </a:r>
            <a:endParaRPr lang="nl-NL" dirty="0">
              <a:solidFill>
                <a:srgbClr val="33333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33333"/>
                </a:solidFill>
                <a:effectLst/>
              </a:rPr>
              <a:t>Kun je benoemen wat de voordelen van circulair bouwen zijn.</a:t>
            </a:r>
            <a:r>
              <a:rPr lang="nl-NL" dirty="0">
                <a:solidFill>
                  <a:srgbClr val="333333"/>
                </a:solidFill>
              </a:rPr>
              <a:t> 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33333"/>
                </a:solidFill>
                <a:effectLst/>
              </a:rPr>
              <a:t>Kun je 3 voorbeelden geven van hoogwaardig hergebruik van materialen.</a:t>
            </a:r>
            <a:r>
              <a:rPr lang="nl-NL" dirty="0">
                <a:solidFill>
                  <a:srgbClr val="333333"/>
                </a:solidFill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65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C62C833-33FE-4BBF-A652-CA263DC3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het einde van deze lessenserie: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F405840-AA80-4130-91D0-A13566C40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33333"/>
                </a:solidFill>
                <a:ea typeface="+mn-lt"/>
                <a:cs typeface="+mn-lt"/>
              </a:rPr>
              <a:t>Kun je uitleggen wat circulair bouwen is.</a:t>
            </a:r>
            <a:endParaRPr lang="nl-NL" dirty="0">
              <a:solidFill>
                <a:srgbClr val="33333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33333"/>
                </a:solidFill>
                <a:effectLst/>
              </a:rPr>
              <a:t>Kun je benoemen wat de voordelen van circulair bouwen zijn.</a:t>
            </a:r>
            <a:r>
              <a:rPr lang="nl-NL" dirty="0">
                <a:solidFill>
                  <a:srgbClr val="333333"/>
                </a:solidFill>
              </a:rPr>
              <a:t> 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33333"/>
                </a:solidFill>
                <a:effectLst/>
              </a:rPr>
              <a:t>Kun je 3 voorbeelden geven van hoogwaardig hergebruik van materialen.</a:t>
            </a:r>
            <a:r>
              <a:rPr lang="nl-NL" dirty="0">
                <a:solidFill>
                  <a:srgbClr val="333333"/>
                </a:solidFill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33333"/>
                </a:solidFill>
              </a:rPr>
              <a:t>Kun je zelf een materialen paspoort maken.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33333"/>
                </a:solidFill>
              </a:rPr>
              <a:t>Kun je een voorbeeld geven van </a:t>
            </a:r>
            <a:r>
              <a:rPr lang="nl-NL" dirty="0" err="1">
                <a:solidFill>
                  <a:srgbClr val="333333"/>
                </a:solidFill>
              </a:rPr>
              <a:t>remontabel</a:t>
            </a:r>
            <a:r>
              <a:rPr lang="nl-NL" dirty="0">
                <a:solidFill>
                  <a:srgbClr val="333333"/>
                </a:solidFill>
              </a:rPr>
              <a:t> bouwen.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33333"/>
                </a:solidFill>
              </a:rPr>
              <a:t>Kun je een escaperoom / game maken.</a:t>
            </a:r>
          </a:p>
        </p:txBody>
      </p:sp>
    </p:spTree>
    <p:extLst>
      <p:ext uri="{BB962C8B-B14F-4D97-AF65-F5344CB8AC3E}">
        <p14:creationId xmlns:p14="http://schemas.microsoft.com/office/powerpoint/2010/main" val="245039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C62C833-33FE-4BBF-A652-CA263DC3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Vandaag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F405840-AA80-4130-91D0-A13566C40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solidFill>
                  <a:srgbClr val="333333"/>
                </a:solidFill>
                <a:latin typeface="Open Sans"/>
              </a:rPr>
              <a:t>Wat is circulair bouwen en waarom is het nodig?</a:t>
            </a:r>
          </a:p>
          <a:p>
            <a:r>
              <a:rPr lang="nl-NL">
                <a:solidFill>
                  <a:srgbClr val="333333"/>
                </a:solidFill>
                <a:latin typeface="Open Sans"/>
              </a:rPr>
              <a:t>Ontwerppracticum</a:t>
            </a:r>
          </a:p>
          <a:p>
            <a:r>
              <a:rPr lang="nl-NL">
                <a:solidFill>
                  <a:srgbClr val="333333"/>
                </a:solidFill>
                <a:latin typeface="Open Sans"/>
              </a:rPr>
              <a:t>Afsluiting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54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24ECB-9C9E-4460-991F-5D542D1F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nl-NL" sz="4400"/>
              <a:t>Circulair bouwen</a:t>
            </a:r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D8FFCA4B-2694-4A38-B641-241787718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2" y="1806588"/>
            <a:ext cx="8917640" cy="50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6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1913F-3FBD-4B62-92CF-D2B8A674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A912A29-C2AE-4F30-86A6-AB6EE521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Van lineaire naar circulaire economie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B0A898-5387-4E99-A785-462A85DC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2">
            <a:extLst>
              <a:ext uri="{FF2B5EF4-FFF2-40B4-BE49-F238E27FC236}">
                <a16:creationId xmlns:a16="http://schemas.microsoft.com/office/drawing/2014/main" id="{1F088010-F1B4-434D-9E44-DA6E40C0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513" y="642281"/>
            <a:ext cx="7098641" cy="551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52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4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F0F9B670-9E68-4DD2-BE99-4C08DBA4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 err="1"/>
              <a:t>circulair</a:t>
            </a:r>
            <a:r>
              <a:rPr lang="en-US" spc="200"/>
              <a:t> </a:t>
            </a:r>
            <a:r>
              <a:rPr lang="en-US" spc="200" err="1"/>
              <a:t>bouwen</a:t>
            </a:r>
            <a:r>
              <a:rPr lang="en-US" spc="20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28B962-6D59-47D7-8215-55B79A4D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 descr="Afbeelding met speelgoed, binnen, tafel, bureau&#10;&#10;Automatisch gegenereerde beschrijving">
            <a:extLst>
              <a:ext uri="{FF2B5EF4-FFF2-40B4-BE49-F238E27FC236}">
                <a16:creationId xmlns:a16="http://schemas.microsoft.com/office/drawing/2014/main" id="{E7FE6DFC-0EFF-404D-854C-8CF08B895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70" b="13103"/>
          <a:stretch/>
        </p:blipFill>
        <p:spPr>
          <a:xfrm>
            <a:off x="634324" y="640080"/>
            <a:ext cx="1091754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30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DA307-2D10-4919-99F6-54DFFDEA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circulair bouwen?</a:t>
            </a:r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2E2A630E-AE19-4A2A-B712-5A23CD3CA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505" y="1822325"/>
            <a:ext cx="6935246" cy="3892873"/>
          </a:xfrm>
        </p:spPr>
      </p:pic>
      <p:pic>
        <p:nvPicPr>
          <p:cNvPr id="3" name="Afbeelding 4">
            <a:extLst>
              <a:ext uri="{FF2B5EF4-FFF2-40B4-BE49-F238E27FC236}">
                <a16:creationId xmlns:a16="http://schemas.microsoft.com/office/drawing/2014/main" id="{DEF82E1F-8E3B-4811-97F7-0C403857A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529" y="1822489"/>
            <a:ext cx="4222377" cy="40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1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385B1-069A-462C-9403-6E509468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Hoogwaardig hergebruik van materialen</a:t>
            </a:r>
          </a:p>
        </p:txBody>
      </p:sp>
      <p:pic>
        <p:nvPicPr>
          <p:cNvPr id="4" name="Afbeelding 4" descr="Afbeelding met buiten, tafel, stoel, houten&#10;&#10;Automatisch gegenereerde beschrijving">
            <a:extLst>
              <a:ext uri="{FF2B5EF4-FFF2-40B4-BE49-F238E27FC236}">
                <a16:creationId xmlns:a16="http://schemas.microsoft.com/office/drawing/2014/main" id="{7055430A-D58C-4836-AC2A-CE806F588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638" y="1714500"/>
            <a:ext cx="8967992" cy="5043094"/>
          </a:xfrm>
        </p:spPr>
      </p:pic>
    </p:spTree>
    <p:extLst>
      <p:ext uri="{BB962C8B-B14F-4D97-AF65-F5344CB8AC3E}">
        <p14:creationId xmlns:p14="http://schemas.microsoft.com/office/powerpoint/2010/main" val="313513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070B0-941D-47B2-BA55-9D95E7A2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615433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700" kern="1200" cap="all" spc="100" baseline="0">
                <a:latin typeface="+mj-lt"/>
                <a:ea typeface="+mj-ea"/>
                <a:cs typeface="+mj-cs"/>
              </a:rPr>
              <a:t>Hoogwaardig hergebruik van hout</a:t>
            </a:r>
            <a:endParaRPr lang="nl-NL" sz="3700" kern="1200" cap="all" spc="100" baseline="0">
              <a:latin typeface="+mj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D9B1D7B-8149-4AB6-AFC1-BCDF1E56D0B8}"/>
              </a:ext>
            </a:extLst>
          </p:cNvPr>
          <p:cNvSpPr txBox="1"/>
          <p:nvPr/>
        </p:nvSpPr>
        <p:spPr>
          <a:xfrm>
            <a:off x="912070" y="2084294"/>
            <a:ext cx="3245638" cy="3931920"/>
          </a:xfrm>
          <a:prstGeom prst="rect">
            <a:avLst/>
          </a:prstGeom>
        </p:spPr>
        <p:txBody>
          <a:bodyPr rot="0" spcFirstLastPara="0" vertOverflow="overflow" horzOverflow="overflow" vert="horz" lIns="45720" tIns="45720" rIns="4572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nl-NL" sz="1600" dirty="0"/>
              <a:t> </a:t>
            </a:r>
            <a:r>
              <a:rPr lang="nl-NL" sz="3200"/>
              <a:t>• Hergebruik van: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nl-NL" sz="3200"/>
              <a:t>houten kozijnen, 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nl-NL" sz="3200"/>
              <a:t>deuren, 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nl-NL" sz="3200"/>
              <a:t>houten damwanden of palen en houtskeletbouwunits.</a:t>
            </a:r>
          </a:p>
        </p:txBody>
      </p:sp>
      <p:pic>
        <p:nvPicPr>
          <p:cNvPr id="4" name="Afbeelding 4" descr="Afbeelding met gebouw, buiten, trottoir, zitten&#10;&#10;Automatisch gegenereerde beschrijving">
            <a:extLst>
              <a:ext uri="{FF2B5EF4-FFF2-40B4-BE49-F238E27FC236}">
                <a16:creationId xmlns:a16="http://schemas.microsoft.com/office/drawing/2014/main" id="{B783B979-ABE7-42E2-9A5A-B6F4A65D9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2822"/>
          <a:stretch/>
        </p:blipFill>
        <p:spPr>
          <a:xfrm>
            <a:off x="4642342" y="1418594"/>
            <a:ext cx="7537106" cy="43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6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550B9-3809-4022-818F-72F27411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Hoogwaardig hergebruik van staal</a:t>
            </a:r>
          </a:p>
        </p:txBody>
      </p:sp>
      <p:pic>
        <p:nvPicPr>
          <p:cNvPr id="4" name="Afbeelding 4" descr="Afbeelding met hek, gebouw, trein, spoor&#10;&#10;Automatisch gegenereerde beschrijving">
            <a:extLst>
              <a:ext uri="{FF2B5EF4-FFF2-40B4-BE49-F238E27FC236}">
                <a16:creationId xmlns:a16="http://schemas.microsoft.com/office/drawing/2014/main" id="{95C89667-34B0-4C2D-8CE6-7D5A5054A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120" y="2017059"/>
            <a:ext cx="5482381" cy="4023360"/>
          </a:xfrm>
        </p:spPr>
      </p:pic>
      <p:pic>
        <p:nvPicPr>
          <p:cNvPr id="5" name="Afbeelding 5" descr="Afbeelding met gebouw, venster, structuur, hangen&#10;&#10;Automatisch gegenereerde beschrijving">
            <a:extLst>
              <a:ext uri="{FF2B5EF4-FFF2-40B4-BE49-F238E27FC236}">
                <a16:creationId xmlns:a16="http://schemas.microsoft.com/office/drawing/2014/main" id="{2AA3D4F8-C83A-46D7-8422-28AEE3BFF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350" y="3176868"/>
            <a:ext cx="2143125" cy="28575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AD9DD45-0879-4E6A-82ED-6B22726D5787}"/>
              </a:ext>
            </a:extLst>
          </p:cNvPr>
          <p:cNvSpPr txBox="1"/>
          <p:nvPr/>
        </p:nvSpPr>
        <p:spPr>
          <a:xfrm>
            <a:off x="6909547" y="2303929"/>
            <a:ext cx="378534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/>
              <a:t>Hergebruik van:</a:t>
            </a:r>
          </a:p>
          <a:p>
            <a:r>
              <a:rPr lang="nl-NL" sz="3200"/>
              <a:t>Balken, buizen, profielen, stalen constructie elementen. </a:t>
            </a:r>
          </a:p>
        </p:txBody>
      </p:sp>
    </p:spTree>
    <p:extLst>
      <p:ext uri="{BB962C8B-B14F-4D97-AF65-F5344CB8AC3E}">
        <p14:creationId xmlns:p14="http://schemas.microsoft.com/office/powerpoint/2010/main" val="273851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4C30E-9C20-493F-8B20-BAFE1BCB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Welkom!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0F34856-9829-44B1-BFBB-A26674A03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6928" y="2010269"/>
            <a:ext cx="4754880" cy="2837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>
                <a:latin typeface="+mn-lt"/>
              </a:rPr>
              <a:t>Lees opdracht 1 van je werkblad.</a:t>
            </a:r>
            <a:br>
              <a:rPr lang="nl-NL" sz="2400">
                <a:latin typeface="+mn-lt"/>
              </a:rPr>
            </a:br>
            <a:br>
              <a:rPr lang="nl-NL" sz="2400">
                <a:latin typeface="+mn-lt"/>
              </a:rPr>
            </a:br>
            <a:br>
              <a:rPr lang="nl-NL" sz="2400">
                <a:latin typeface="+mn-lt"/>
              </a:rPr>
            </a:br>
            <a:r>
              <a:rPr lang="nl-NL" sz="2400">
                <a:latin typeface="+mn-lt"/>
              </a:rPr>
              <a:t>Beantwoord de vragen.</a:t>
            </a:r>
            <a:br>
              <a:rPr lang="nl-NL" sz="2400">
                <a:latin typeface="+mn-lt"/>
              </a:rPr>
            </a:br>
            <a:br>
              <a:rPr lang="nl-NL" sz="2400">
                <a:latin typeface="+mn-lt"/>
              </a:rPr>
            </a:br>
            <a:endParaRPr lang="nl-NL" sz="2400">
              <a:latin typeface="+mn-lt"/>
            </a:endParaRPr>
          </a:p>
          <a:p>
            <a:pPr marL="0" indent="0">
              <a:buNone/>
            </a:pPr>
            <a:r>
              <a:rPr lang="nl-NL" sz="2400">
                <a:latin typeface="+mn-lt"/>
              </a:rPr>
              <a:t>Hiervoor heb je 3 min.</a:t>
            </a:r>
            <a:endParaRPr lang="nl-NL" i="1"/>
          </a:p>
        </p:txBody>
      </p:sp>
      <p:pic>
        <p:nvPicPr>
          <p:cNvPr id="7" name="Tijdelijke aanduiding voor inhoud 6" descr="Afbeelding met buiten, gebouw, zitten, tafel&#10;&#10;Automatisch gegenereerde beschrijving">
            <a:extLst>
              <a:ext uri="{FF2B5EF4-FFF2-40B4-BE49-F238E27FC236}">
                <a16:creationId xmlns:a16="http://schemas.microsoft.com/office/drawing/2014/main" id="{229D45FC-72A5-48E5-BD4D-8D69B318D8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10269"/>
            <a:ext cx="5044376" cy="2837462"/>
          </a:xfrm>
        </p:spPr>
      </p:pic>
    </p:spTree>
    <p:extLst>
      <p:ext uri="{BB962C8B-B14F-4D97-AF65-F5344CB8AC3E}">
        <p14:creationId xmlns:p14="http://schemas.microsoft.com/office/powerpoint/2010/main" val="2325086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EA24C-7816-4336-A445-2B4BEC88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Hoogwaardig hergebruik van kunststof</a:t>
            </a:r>
          </a:p>
        </p:txBody>
      </p:sp>
      <p:pic>
        <p:nvPicPr>
          <p:cNvPr id="4" name="Afbeelding 4" descr="Afbeelding met buiten, gebouw, gras, trein&#10;&#10;Automatisch gegenereerde beschrijving">
            <a:extLst>
              <a:ext uri="{FF2B5EF4-FFF2-40B4-BE49-F238E27FC236}">
                <a16:creationId xmlns:a16="http://schemas.microsoft.com/office/drawing/2014/main" id="{49E55F4F-C805-4996-8C13-270259EBA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942845"/>
            <a:ext cx="6627248" cy="2647788"/>
          </a:xfrm>
        </p:spPr>
      </p:pic>
      <p:pic>
        <p:nvPicPr>
          <p:cNvPr id="5" name="Afbeelding 5" descr="Afbeelding met gebouw, steen, baksteen, zitten&#10;&#10;Automatisch gegenereerde beschrijving">
            <a:extLst>
              <a:ext uri="{FF2B5EF4-FFF2-40B4-BE49-F238E27FC236}">
                <a16:creationId xmlns:a16="http://schemas.microsoft.com/office/drawing/2014/main" id="{5713760F-45F5-4BD4-AE4B-823476F7C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194" y="1942386"/>
            <a:ext cx="3931023" cy="264825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F595C7F-673B-4580-B0D0-8E049750BB00}"/>
              </a:ext>
            </a:extLst>
          </p:cNvPr>
          <p:cNvSpPr txBox="1"/>
          <p:nvPr/>
        </p:nvSpPr>
        <p:spPr>
          <a:xfrm>
            <a:off x="891988" y="4970929"/>
            <a:ext cx="1097952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>
                <a:ea typeface="+mn-lt"/>
                <a:cs typeface="+mn-lt"/>
              </a:rPr>
              <a:t>• Hergebruik van kunststof kozijnen en deuren </a:t>
            </a:r>
            <a:endParaRPr lang="nl-NL" sz="3200"/>
          </a:p>
          <a:p>
            <a:r>
              <a:rPr lang="nl-NL" sz="3200">
                <a:ea typeface="+mn-lt"/>
                <a:cs typeface="+mn-lt"/>
              </a:rPr>
              <a:t>• Hergebruik van schoon EPS isolatiemateriaal in de wegenbouw</a:t>
            </a:r>
            <a:r>
              <a:rPr lang="nl-NL">
                <a:ea typeface="+mn-lt"/>
                <a:cs typeface="+mn-lt"/>
              </a:rPr>
              <a:t> 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126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CFC4F-AFC0-4988-A07A-E13DB48D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nl-NL" sz="4600"/>
              <a:t>Waarom circulair bouwen?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A905B96-9686-4D2D-B3D1-FB96DEC01965}"/>
              </a:ext>
            </a:extLst>
          </p:cNvPr>
          <p:cNvSpPr txBox="1"/>
          <p:nvPr/>
        </p:nvSpPr>
        <p:spPr>
          <a:xfrm>
            <a:off x="6976784" y="2494429"/>
            <a:ext cx="4737846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nl-NL" sz="3200"/>
              <a:t>Afval beperken</a:t>
            </a:r>
            <a:endParaRPr lang="nl-NL"/>
          </a:p>
          <a:p>
            <a:pPr marL="457200" indent="-457200">
              <a:buFont typeface="Arial"/>
              <a:buChar char="•"/>
            </a:pPr>
            <a:r>
              <a:rPr lang="nl-NL" sz="3200"/>
              <a:t>Grondstoffen sparen</a:t>
            </a:r>
          </a:p>
          <a:p>
            <a:pPr marL="457200" indent="-457200">
              <a:buFont typeface="Arial"/>
              <a:buChar char="•"/>
            </a:pPr>
            <a:r>
              <a:rPr lang="nl-NL" sz="3200"/>
              <a:t>Energie neutraal worden</a:t>
            </a:r>
          </a:p>
          <a:p>
            <a:pPr marL="457200" indent="-457200">
              <a:buFont typeface="Arial"/>
              <a:buChar char="•"/>
            </a:pPr>
            <a:r>
              <a:rPr lang="nl-NL" sz="3200"/>
              <a:t>CO2 reduceren </a:t>
            </a:r>
          </a:p>
          <a:p>
            <a:endParaRPr lang="nl-NL"/>
          </a:p>
        </p:txBody>
      </p:sp>
      <p:pic>
        <p:nvPicPr>
          <p:cNvPr id="8" name="Afbeelding 8" descr="Afbeelding met kamer&#10;&#10;Automatisch gegenereerde beschrijving">
            <a:extLst>
              <a:ext uri="{FF2B5EF4-FFF2-40B4-BE49-F238E27FC236}">
                <a16:creationId xmlns:a16="http://schemas.microsoft.com/office/drawing/2014/main" id="{5879E624-2AE9-4723-9CA6-0871933F3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796" y="1714724"/>
            <a:ext cx="4605617" cy="4605617"/>
          </a:xfrm>
        </p:spPr>
      </p:pic>
    </p:spTree>
    <p:extLst>
      <p:ext uri="{BB962C8B-B14F-4D97-AF65-F5344CB8AC3E}">
        <p14:creationId xmlns:p14="http://schemas.microsoft.com/office/powerpoint/2010/main" val="39529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CA34314-4761-47F2-83D1-1B2D3B76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9918"/>
            <a:ext cx="10515600" cy="1325563"/>
          </a:xfrm>
        </p:spPr>
        <p:txBody>
          <a:bodyPr/>
          <a:lstStyle/>
          <a:p>
            <a:r>
              <a:rPr lang="nl-NL"/>
              <a:t>Practicum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623E7226-DFA3-46C7-8DCD-3C5F7A14E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2380796"/>
            <a:ext cx="7590109" cy="4351338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Wat?		Mikado spel maken van gebruikte 				materialen volgens stappenplan.</a:t>
            </a:r>
          </a:p>
          <a:p>
            <a:pPr marL="0" indent="0">
              <a:buNone/>
            </a:pPr>
            <a:r>
              <a:rPr lang="nl-NL"/>
              <a:t>Hoe?		In groepjes van 4</a:t>
            </a:r>
          </a:p>
          <a:p>
            <a:pPr marL="0" indent="0">
              <a:buNone/>
            </a:pPr>
            <a:r>
              <a:rPr lang="nl-NL"/>
              <a:t>Hoelang?	10 min.</a:t>
            </a:r>
          </a:p>
          <a:p>
            <a:pPr marL="0" indent="0">
              <a:buNone/>
            </a:pPr>
            <a:r>
              <a:rPr lang="nl-NL"/>
              <a:t>Hulp?		Lees stappenplan goed door.</a:t>
            </a:r>
          </a:p>
          <a:p>
            <a:pPr marL="0" indent="0">
              <a:buNone/>
            </a:pPr>
            <a:r>
              <a:rPr lang="nl-NL"/>
              <a:t>Controle?	Presenteer je spel aan de docent.</a:t>
            </a:r>
          </a:p>
          <a:p>
            <a:pPr marL="0" indent="0">
              <a:buNone/>
            </a:pPr>
            <a:r>
              <a:rPr lang="nl-NL"/>
              <a:t>Klaar?		Vraag aan docent wat je moet doen.</a:t>
            </a:r>
          </a:p>
        </p:txBody>
      </p:sp>
      <p:pic>
        <p:nvPicPr>
          <p:cNvPr id="1026" name="Picture 2" descr="Mikado spel pallina">
            <a:extLst>
              <a:ext uri="{FF2B5EF4-FFF2-40B4-BE49-F238E27FC236}">
                <a16:creationId xmlns:a16="http://schemas.microsoft.com/office/drawing/2014/main" id="{38DAA787-E61C-481B-AEBF-493929756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 b="15408"/>
          <a:stretch/>
        </p:blipFill>
        <p:spPr bwMode="auto">
          <a:xfrm>
            <a:off x="9885362" y="100766"/>
            <a:ext cx="2305050" cy="172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l.com | Mikado - Denkspel | Games">
            <a:extLst>
              <a:ext uri="{FF2B5EF4-FFF2-40B4-BE49-F238E27FC236}">
                <a16:creationId xmlns:a16="http://schemas.microsoft.com/office/drawing/2014/main" id="{0AE39B3E-1F44-4AE4-8204-9E9C3FBF3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851" y="4143375"/>
            <a:ext cx="1814149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nikker Geduldspel online kopen | Lobbes Speelgoed">
            <a:extLst>
              <a:ext uri="{FF2B5EF4-FFF2-40B4-BE49-F238E27FC236}">
                <a16:creationId xmlns:a16="http://schemas.microsoft.com/office/drawing/2014/main" id="{E087EBA3-A2BF-4186-9FDE-70CFB7425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874" y="17605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mblin' Monkeys spel">
            <a:extLst>
              <a:ext uri="{FF2B5EF4-FFF2-40B4-BE49-F238E27FC236}">
                <a16:creationId xmlns:a16="http://schemas.microsoft.com/office/drawing/2014/main" id="{568BA6F6-613E-4B4B-BCF2-9C0F2EB3F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/>
          <a:stretch/>
        </p:blipFill>
        <p:spPr bwMode="auto">
          <a:xfrm>
            <a:off x="8429897" y="3903662"/>
            <a:ext cx="2143125" cy="185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10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A912A29-C2AE-4F30-86A6-AB6EE521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E12A788-D1F4-4EBE-B050-24DAA0C01F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Wat heb je geleerd?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Beantwoord individueel de vragen bij opdracht 4 van je werkblad.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BA14634-5C0C-4796-86A8-A5F41061C1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5BAF-BFD0-4368-B145-7CE76407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Wat betekent duurzaam?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4A0348-8B5E-4630-A7DA-F217C6EA2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cs typeface="Calibri"/>
              </a:rPr>
              <a:t>De mensen die na ons komen ook een toekomst geven op deze aarde.</a:t>
            </a:r>
          </a:p>
          <a:p>
            <a:r>
              <a:rPr lang="nl-NL">
                <a:cs typeface="Calibri"/>
              </a:rPr>
              <a:t>Juiste balans tussen mens, milieu en economie.</a:t>
            </a:r>
          </a:p>
        </p:txBody>
      </p:sp>
    </p:spTree>
    <p:extLst>
      <p:ext uri="{BB962C8B-B14F-4D97-AF65-F5344CB8AC3E}">
        <p14:creationId xmlns:p14="http://schemas.microsoft.com/office/powerpoint/2010/main" val="421373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4C30E-9C20-493F-8B20-BAFE1BCB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Waarom zouden de mensen in de video de materialen willen hergebruiken?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0F34856-9829-44B1-BFBB-A26674A031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nl-NL"/>
              <a:t>Ze zijn zuinig.</a:t>
            </a:r>
          </a:p>
          <a:p>
            <a:pPr marL="514350" indent="-514350">
              <a:buAutoNum type="arabicParenR"/>
            </a:pPr>
            <a:r>
              <a:rPr lang="nl-NL"/>
              <a:t>Ze hebben weinig geld.</a:t>
            </a:r>
          </a:p>
          <a:p>
            <a:pPr marL="514350" indent="-514350">
              <a:buAutoNum type="arabicParenR"/>
            </a:pPr>
            <a:r>
              <a:rPr lang="nl-NL"/>
              <a:t>Ze denken aan de toekomst.</a:t>
            </a:r>
          </a:p>
          <a:p>
            <a:pPr marL="514350" indent="-514350">
              <a:buAutoNum type="arabicParenR"/>
            </a:pPr>
            <a:endParaRPr lang="nl-NL"/>
          </a:p>
          <a:p>
            <a:pPr marL="0" indent="0">
              <a:buNone/>
            </a:pPr>
            <a:r>
              <a:rPr lang="nl-NL" i="1"/>
              <a:t>Steek het aantal vingers op van jouw antwoord.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7F75C42-79C7-4A27-82CD-B1C980ACDD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B6B896-8D17-4D2C-B5B7-8A74EA394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084832"/>
            <a:ext cx="5784434" cy="38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3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59884-9C62-41C8-965A-8537FD9D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Hoe ziet onze toekomst eruit?</a:t>
            </a:r>
          </a:p>
        </p:txBody>
      </p:sp>
      <p:pic>
        <p:nvPicPr>
          <p:cNvPr id="5" name="Onlinemedia 4" title="Waarom we eigenlijk twee aardes nodig hebben">
            <a:hlinkClick r:id="" action="ppaction://media"/>
            <a:extLst>
              <a:ext uri="{FF2B5EF4-FFF2-40B4-BE49-F238E27FC236}">
                <a16:creationId xmlns:a16="http://schemas.microsoft.com/office/drawing/2014/main" id="{E65CC31E-9290-49DB-A18D-754463AC32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7948" y="1647144"/>
            <a:ext cx="9263743" cy="521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1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59884-9C62-41C8-965A-8537FD9D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Hoe ziet onze toekomst eruit?</a:t>
            </a:r>
          </a:p>
        </p:txBody>
      </p:sp>
      <p:pic>
        <p:nvPicPr>
          <p:cNvPr id="3" name="Onlinemedia 2" title="Timelapse: slopen ziekenhuis met een oppervlakte van 64.000m2">
            <a:hlinkClick r:id="" action="ppaction://media"/>
            <a:extLst>
              <a:ext uri="{FF2B5EF4-FFF2-40B4-BE49-F238E27FC236}">
                <a16:creationId xmlns:a16="http://schemas.microsoft.com/office/drawing/2014/main" id="{FDB7A6A7-5D41-41F5-AF2D-68DA3D3788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4857" y="1576897"/>
            <a:ext cx="9388626" cy="52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5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4F4AF38-8AAD-4B65-9274-0033CABC4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>
            <a:extLst>
              <a:ext uri="{FF2B5EF4-FFF2-40B4-BE49-F238E27FC236}">
                <a16:creationId xmlns:a16="http://schemas.microsoft.com/office/drawing/2014/main" id="{9CA34314-4761-47F2-83D1-1B2D3B76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Toekomstbeelden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623E7226-DFA3-46C7-8DCD-3C5F7A14E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553" y="1861457"/>
            <a:ext cx="3733155" cy="4356463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r>
              <a:rPr lang="nl-NL" sz="2000"/>
              <a:t>		Schrijf op je 		werkblad in 		ieder vak 2 		steekwoorden 		waar jij aan 		denkt.</a:t>
            </a:r>
          </a:p>
          <a:p>
            <a:pPr marL="0" indent="0">
              <a:buNone/>
            </a:pPr>
            <a:r>
              <a:rPr lang="nl-NL" sz="2000" b="1"/>
              <a:t>	</a:t>
            </a:r>
            <a:r>
              <a:rPr lang="nl-NL" sz="2000"/>
              <a:t>	In 2-tallen</a:t>
            </a:r>
          </a:p>
          <a:p>
            <a:pPr marL="0" indent="0">
              <a:buNone/>
            </a:pPr>
            <a:r>
              <a:rPr lang="nl-NL" sz="2000"/>
              <a:t>		4 min.</a:t>
            </a:r>
          </a:p>
          <a:p>
            <a:pPr marL="0" indent="0">
              <a:buNone/>
            </a:pPr>
            <a:r>
              <a:rPr lang="nl-NL" sz="2000"/>
              <a:t>		Klassikaal 		bespreken</a:t>
            </a:r>
          </a:p>
          <a:p>
            <a:pPr marL="0" indent="0">
              <a:buNone/>
            </a:pPr>
            <a:r>
              <a:rPr lang="nl-NL" sz="2000"/>
              <a:t>		Wacht rustig tot 		bespreking</a:t>
            </a:r>
          </a:p>
        </p:txBody>
      </p:sp>
      <p:sp>
        <p:nvSpPr>
          <p:cNvPr id="9" name="Tijdelijke aanduiding voor inhoud 9">
            <a:extLst>
              <a:ext uri="{FF2B5EF4-FFF2-40B4-BE49-F238E27FC236}">
                <a16:creationId xmlns:a16="http://schemas.microsoft.com/office/drawing/2014/main" id="{CCF5EB02-AAC9-46A4-B41D-A4D758612230}"/>
              </a:ext>
            </a:extLst>
          </p:cNvPr>
          <p:cNvSpPr txBox="1">
            <a:spLocks/>
          </p:cNvSpPr>
          <p:nvPr/>
        </p:nvSpPr>
        <p:spPr>
          <a:xfrm>
            <a:off x="762000" y="1861457"/>
            <a:ext cx="3395705" cy="43564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nl-NL" sz="2000" b="1"/>
              <a:t>Wat?</a:t>
            </a:r>
            <a:r>
              <a:rPr lang="nl-NL" sz="2000"/>
              <a:t>			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nl-NL" sz="2000"/>
          </a:p>
          <a:p>
            <a:pPr marL="0" indent="0">
              <a:buFont typeface="Tw Cen MT" panose="020B0602020104020603" pitchFamily="34" charset="0"/>
              <a:buNone/>
            </a:pPr>
            <a:endParaRPr lang="nl-NL" sz="2000"/>
          </a:p>
          <a:p>
            <a:pPr marL="0" indent="0">
              <a:buFont typeface="Tw Cen MT" panose="020B0602020104020603" pitchFamily="34" charset="0"/>
              <a:buNone/>
            </a:pPr>
            <a:endParaRPr lang="nl-NL" sz="2000"/>
          </a:p>
          <a:p>
            <a:pPr marL="0" indent="0">
              <a:buFont typeface="Tw Cen MT" panose="020B0602020104020603" pitchFamily="34" charset="0"/>
              <a:buNone/>
            </a:pPr>
            <a:r>
              <a:rPr lang="nl-NL" sz="2000" b="1"/>
              <a:t>Hoe?	</a:t>
            </a:r>
            <a:r>
              <a:rPr lang="nl-NL" sz="2000"/>
              <a:t>	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nl-NL" sz="2000" b="1"/>
              <a:t>Hoelang?</a:t>
            </a:r>
            <a:r>
              <a:rPr lang="nl-NL" sz="2000"/>
              <a:t>	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nl-NL" sz="2000" b="1"/>
              <a:t>Controle?</a:t>
            </a:r>
            <a:r>
              <a:rPr lang="nl-NL" sz="2000"/>
              <a:t>	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nl-NL" sz="2000" b="1"/>
          </a:p>
          <a:p>
            <a:pPr marL="0" indent="0">
              <a:buFont typeface="Tw Cen MT" panose="020B0602020104020603" pitchFamily="34" charset="0"/>
              <a:buNone/>
            </a:pPr>
            <a:r>
              <a:rPr lang="nl-NL" sz="2000" b="1"/>
              <a:t>Klaar?</a:t>
            </a:r>
            <a:r>
              <a:rPr lang="nl-NL" sz="2000"/>
              <a:t>	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9677F00-19AC-402F-AD88-943FB0C3ACDF}"/>
              </a:ext>
            </a:extLst>
          </p:cNvPr>
          <p:cNvPicPr/>
          <p:nvPr/>
        </p:nvPicPr>
        <p:blipFill rotWithShape="1">
          <a:blip r:embed="rId2"/>
          <a:srcRect/>
          <a:stretch/>
        </p:blipFill>
        <p:spPr bwMode="auto">
          <a:xfrm>
            <a:off x="4070755" y="1861457"/>
            <a:ext cx="7881100" cy="4105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451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F06E229-C908-4C01-AF15-AFC88CBA812E}"/>
              </a:ext>
            </a:extLst>
          </p:cNvPr>
          <p:cNvSpPr txBox="1"/>
          <p:nvPr/>
        </p:nvSpPr>
        <p:spPr>
          <a:xfrm>
            <a:off x="4445198" y="6402120"/>
            <a:ext cx="24803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Geen duurzaam (her)gebruik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 grondstoffen en materialen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429D799-8119-470B-ADF4-E552552A5EA6}"/>
              </a:ext>
            </a:extLst>
          </p:cNvPr>
          <p:cNvGrpSpPr/>
          <p:nvPr/>
        </p:nvGrpSpPr>
        <p:grpSpPr>
          <a:xfrm>
            <a:off x="237089" y="921285"/>
            <a:ext cx="10804309" cy="5572656"/>
            <a:chOff x="246160" y="794285"/>
            <a:chExt cx="10804309" cy="5572656"/>
          </a:xfrm>
        </p:grpSpPr>
        <p:sp>
          <p:nvSpPr>
            <p:cNvPr id="16" name="Rechthoek 15"/>
            <p:cNvSpPr/>
            <p:nvPr/>
          </p:nvSpPr>
          <p:spPr>
            <a:xfrm>
              <a:off x="5929829" y="4278179"/>
              <a:ext cx="5120640" cy="206155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7" name="Rechthoek 16"/>
            <p:cNvSpPr/>
            <p:nvPr/>
          </p:nvSpPr>
          <p:spPr>
            <a:xfrm>
              <a:off x="246160" y="4275240"/>
              <a:ext cx="5120640" cy="2061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1.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2.</a:t>
              </a: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251542" y="1420679"/>
              <a:ext cx="5120640" cy="2061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1.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2.</a:t>
              </a:r>
            </a:p>
          </p:txBody>
        </p:sp>
        <p:sp>
          <p:nvSpPr>
            <p:cNvPr id="19" name="Rechthoek 18"/>
            <p:cNvSpPr/>
            <p:nvPr/>
          </p:nvSpPr>
          <p:spPr>
            <a:xfrm>
              <a:off x="5929829" y="1416437"/>
              <a:ext cx="5120640" cy="2061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1.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2.</a:t>
              </a:r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2F91B785-76EB-4728-8CD9-2C6C7C464451}"/>
                </a:ext>
              </a:extLst>
            </p:cNvPr>
            <p:cNvSpPr txBox="1"/>
            <p:nvPr/>
          </p:nvSpPr>
          <p:spPr>
            <a:xfrm>
              <a:off x="307571" y="794285"/>
              <a:ext cx="2490319" cy="3693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Bouwen in de toekomst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D71AB206-F1CA-43BB-A6E6-0B774D5B342C}"/>
                </a:ext>
              </a:extLst>
            </p:cNvPr>
            <p:cNvSpPr txBox="1"/>
            <p:nvPr/>
          </p:nvSpPr>
          <p:spPr>
            <a:xfrm>
              <a:off x="4586057" y="827893"/>
              <a:ext cx="21986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Duurzaam (her)gebruik van grondstof en materialen</a:t>
              </a:r>
            </a:p>
          </p:txBody>
        </p:sp>
        <p:sp>
          <p:nvSpPr>
            <p:cNvPr id="9" name="Pijl: rechts 8">
              <a:extLst>
                <a:ext uri="{FF2B5EF4-FFF2-40B4-BE49-F238E27FC236}">
                  <a16:creationId xmlns:a16="http://schemas.microsoft.com/office/drawing/2014/main" id="{412C5E86-C146-45FD-BF0F-51CA95170A8B}"/>
                </a:ext>
              </a:extLst>
            </p:cNvPr>
            <p:cNvSpPr/>
            <p:nvPr/>
          </p:nvSpPr>
          <p:spPr>
            <a:xfrm rot="16200000">
              <a:off x="3210125" y="3680856"/>
              <a:ext cx="4950505" cy="421666"/>
            </a:xfrm>
            <a:prstGeom prst="rightArrow">
              <a:avLst>
                <a:gd name="adj1" fmla="val 50000"/>
                <a:gd name="adj2" fmla="val 143537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Pijl: rechts 25">
              <a:extLst>
                <a:ext uri="{FF2B5EF4-FFF2-40B4-BE49-F238E27FC236}">
                  <a16:creationId xmlns:a16="http://schemas.microsoft.com/office/drawing/2014/main" id="{E8DB299E-9B9A-4863-A18D-5862924343C0}"/>
                </a:ext>
              </a:extLst>
            </p:cNvPr>
            <p:cNvSpPr/>
            <p:nvPr/>
          </p:nvSpPr>
          <p:spPr>
            <a:xfrm>
              <a:off x="246161" y="3563650"/>
              <a:ext cx="10804308" cy="576831"/>
            </a:xfrm>
            <a:prstGeom prst="rightArrow">
              <a:avLst>
                <a:gd name="adj1" fmla="val 50000"/>
                <a:gd name="adj2" fmla="val 143537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89E2115B-C3C3-40C4-B52B-88082769A1BE}"/>
                </a:ext>
              </a:extLst>
            </p:cNvPr>
            <p:cNvSpPr txBox="1"/>
            <p:nvPr/>
          </p:nvSpPr>
          <p:spPr>
            <a:xfrm>
              <a:off x="246160" y="3697150"/>
              <a:ext cx="33925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Geen duurzaam (hergebruik) van gebouwen</a:t>
              </a:r>
              <a:endPara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ABBC833-19D4-4290-90F2-B951E424DA31}"/>
                </a:ext>
              </a:extLst>
            </p:cNvPr>
            <p:cNvSpPr txBox="1"/>
            <p:nvPr/>
          </p:nvSpPr>
          <p:spPr>
            <a:xfrm>
              <a:off x="7584577" y="3697151"/>
              <a:ext cx="33762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Wel duurzaam hergebruik van gebouwen</a:t>
              </a:r>
              <a:endPara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B3D9C53D-F5A6-4E9E-993D-AC2449736755}"/>
              </a:ext>
            </a:extLst>
          </p:cNvPr>
          <p:cNvSpPr txBox="1"/>
          <p:nvPr/>
        </p:nvSpPr>
        <p:spPr>
          <a:xfrm>
            <a:off x="5920758" y="4694354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2.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5A196182-59FC-4628-BFE5-031B08DF8FAC}"/>
              </a:ext>
            </a:extLst>
          </p:cNvPr>
          <p:cNvSpPr txBox="1">
            <a:spLocks/>
          </p:cNvSpPr>
          <p:nvPr/>
        </p:nvSpPr>
        <p:spPr>
          <a:xfrm>
            <a:off x="-747320" y="102914"/>
            <a:ext cx="10515600" cy="7762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Hoe ziet onze toekomst eruit?</a:t>
            </a:r>
          </a:p>
        </p:txBody>
      </p:sp>
    </p:spTree>
    <p:extLst>
      <p:ext uri="{BB962C8B-B14F-4D97-AF65-F5344CB8AC3E}">
        <p14:creationId xmlns:p14="http://schemas.microsoft.com/office/powerpoint/2010/main" val="221621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07571" y="290945"/>
            <a:ext cx="244219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b="1"/>
              <a:t>Bouwen in de toekomst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445198" y="5898780"/>
            <a:ext cx="24803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/>
              <a:t>Geen duurzaam (her)gebruik </a:t>
            </a:r>
          </a:p>
          <a:p>
            <a:pPr algn="ctr"/>
            <a:r>
              <a:rPr lang="nl-NL" sz="1400"/>
              <a:t>van grondstoffen en materialen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586057" y="324553"/>
            <a:ext cx="219863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/>
              <a:t>Duurzaam (her)gebruik van grondstof en materialen</a:t>
            </a:r>
          </a:p>
        </p:txBody>
      </p:sp>
      <p:sp>
        <p:nvSpPr>
          <p:cNvPr id="16" name="Rechthoek 15"/>
          <p:cNvSpPr/>
          <p:nvPr/>
        </p:nvSpPr>
        <p:spPr>
          <a:xfrm>
            <a:off x="5929829" y="3774839"/>
            <a:ext cx="5120640" cy="20615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>
                <a:solidFill>
                  <a:schemeClr val="tx1"/>
                </a:solidFill>
                <a:ea typeface="+mn-lt"/>
                <a:cs typeface="+mn-lt"/>
              </a:rPr>
              <a:t>Lineair bouwen en duurzaam gebruiken</a:t>
            </a:r>
          </a:p>
          <a:p>
            <a:pPr algn="ctr"/>
            <a:endParaRPr lang="nl-NL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nl-NL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369425" y="3771900"/>
            <a:ext cx="5120640" cy="20615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>
                <a:solidFill>
                  <a:schemeClr val="tx1"/>
                </a:solidFill>
                <a:ea typeface="+mn-lt"/>
                <a:cs typeface="+mn-lt"/>
              </a:rPr>
              <a:t>Lineair bouwen en geen duurzaam gebruik</a:t>
            </a:r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nl-NL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5929829" y="913097"/>
            <a:ext cx="5120640" cy="20615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  <a:p>
            <a:pPr algn="ctr"/>
            <a:r>
              <a:rPr lang="nl-NL">
                <a:solidFill>
                  <a:schemeClr val="tx1"/>
                </a:solidFill>
                <a:ea typeface="+mn-lt"/>
                <a:cs typeface="+mn-lt"/>
              </a:rPr>
              <a:t>Circulair  bouwen en duurzaam gebruiken</a:t>
            </a:r>
          </a:p>
          <a:p>
            <a:pPr algn="ctr"/>
            <a:endParaRPr lang="nl-NL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</p:txBody>
      </p:sp>
      <p:pic>
        <p:nvPicPr>
          <p:cNvPr id="3" name="Picture 4" descr="Zijn circulair ondernemen en duurzaam ondernemen hetzelfde? | JuuNoo">
            <a:extLst>
              <a:ext uri="{FF2B5EF4-FFF2-40B4-BE49-F238E27FC236}">
                <a16:creationId xmlns:a16="http://schemas.microsoft.com/office/drawing/2014/main" id="{2CE3B126-BEAD-4E25-B37B-814E8D1D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30" y="1312370"/>
            <a:ext cx="1714501" cy="152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refab-flats: Plattenbau, panelki en panelák">
            <a:extLst>
              <a:ext uri="{FF2B5EF4-FFF2-40B4-BE49-F238E27FC236}">
                <a16:creationId xmlns:a16="http://schemas.microsoft.com/office/drawing/2014/main" id="{1436F0E9-EEBC-412A-80FF-C9129686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9" y="4173486"/>
            <a:ext cx="2059828" cy="151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Over DownTown | DownTown Veenendaal">
            <a:extLst>
              <a:ext uri="{FF2B5EF4-FFF2-40B4-BE49-F238E27FC236}">
                <a16:creationId xmlns:a16="http://schemas.microsoft.com/office/drawing/2014/main" id="{31DA47BB-5067-4BF4-BC4B-62EF0912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70" y="4231294"/>
            <a:ext cx="2080398" cy="14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19">
            <a:extLst>
              <a:ext uri="{FF2B5EF4-FFF2-40B4-BE49-F238E27FC236}">
                <a16:creationId xmlns:a16="http://schemas.microsoft.com/office/drawing/2014/main" id="{900B0F0E-938F-4E72-A436-E59F96A8C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206" y="4148698"/>
            <a:ext cx="1131794" cy="1664635"/>
          </a:xfrm>
          <a:prstGeom prst="rect">
            <a:avLst/>
          </a:prstGeom>
        </p:spPr>
      </p:pic>
      <p:sp>
        <p:nvSpPr>
          <p:cNvPr id="22" name="Pijl: rechts 21">
            <a:extLst>
              <a:ext uri="{FF2B5EF4-FFF2-40B4-BE49-F238E27FC236}">
                <a16:creationId xmlns:a16="http://schemas.microsoft.com/office/drawing/2014/main" id="{E2EA8338-1915-450C-B974-614E5C770E98}"/>
              </a:ext>
            </a:extLst>
          </p:cNvPr>
          <p:cNvSpPr/>
          <p:nvPr/>
        </p:nvSpPr>
        <p:spPr>
          <a:xfrm>
            <a:off x="369426" y="3060310"/>
            <a:ext cx="10681044" cy="576831"/>
          </a:xfrm>
          <a:prstGeom prst="rightArrow">
            <a:avLst>
              <a:gd name="adj1" fmla="val 50000"/>
              <a:gd name="adj2" fmla="val 143537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23" name="Afbeelding 19">
            <a:extLst>
              <a:ext uri="{FF2B5EF4-FFF2-40B4-BE49-F238E27FC236}">
                <a16:creationId xmlns:a16="http://schemas.microsoft.com/office/drawing/2014/main" id="{2BD3890F-2915-4F92-A291-397D0A8AD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146" y="4159903"/>
            <a:ext cx="1131794" cy="1664635"/>
          </a:xfrm>
          <a:prstGeom prst="rect">
            <a:avLst/>
          </a:prstGeom>
        </p:spPr>
      </p:pic>
      <p:sp>
        <p:nvSpPr>
          <p:cNvPr id="28" name="Pijl: rechts 27">
            <a:extLst>
              <a:ext uri="{FF2B5EF4-FFF2-40B4-BE49-F238E27FC236}">
                <a16:creationId xmlns:a16="http://schemas.microsoft.com/office/drawing/2014/main" id="{608FB4AC-F5B7-49C0-82A7-4CFC8D5D3DBE}"/>
              </a:ext>
            </a:extLst>
          </p:cNvPr>
          <p:cNvSpPr/>
          <p:nvPr/>
        </p:nvSpPr>
        <p:spPr>
          <a:xfrm rot="16200000">
            <a:off x="3210125" y="3177516"/>
            <a:ext cx="4950505" cy="421666"/>
          </a:xfrm>
          <a:prstGeom prst="rightArrow">
            <a:avLst>
              <a:gd name="adj1" fmla="val 50000"/>
              <a:gd name="adj2" fmla="val 143537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302189" y="3192609"/>
            <a:ext cx="33943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FFFF"/>
                </a:solidFill>
              </a:rPr>
              <a:t>Geen duurzaam (her)gebruik van gebouwen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6F10C1E-80F2-4C3F-9250-988F6538565F}"/>
              </a:ext>
            </a:extLst>
          </p:cNvPr>
          <p:cNvSpPr/>
          <p:nvPr/>
        </p:nvSpPr>
        <p:spPr>
          <a:xfrm>
            <a:off x="302189" y="914399"/>
            <a:ext cx="5120640" cy="20615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nl-NL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nl-NL">
                <a:solidFill>
                  <a:schemeClr val="tx1"/>
                </a:solidFill>
                <a:ea typeface="+mn-lt"/>
                <a:cs typeface="+mn-lt"/>
              </a:rPr>
              <a:t>Circulair</a:t>
            </a:r>
            <a:r>
              <a:rPr lang="nl-NL">
                <a:solidFill>
                  <a:schemeClr val="tx1"/>
                </a:solidFill>
                <a:cs typeface="Calibri"/>
              </a:rPr>
              <a:t> bouwen en geen duurzaam gebruik</a:t>
            </a:r>
          </a:p>
          <a:p>
            <a:pPr algn="ctr"/>
            <a:endParaRPr lang="nl-NL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nl-NL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  <a:p>
            <a:pPr algn="ctr"/>
            <a:endParaRPr lang="nl-NL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674224" y="3181404"/>
            <a:ext cx="3376245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l-NL" sz="1400">
                <a:solidFill>
                  <a:srgbClr val="FFFFFF"/>
                </a:solidFill>
              </a:rPr>
              <a:t>Duurzaam (her)gebruik van gebouwen</a:t>
            </a:r>
            <a:endParaRPr lang="nl-NL" sz="140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2" name="Afbeelding 4" descr="Afbeelding met plant, tuin, bloem&#10;&#10;Automatisch gegenereerde beschrijving">
            <a:extLst>
              <a:ext uri="{FF2B5EF4-FFF2-40B4-BE49-F238E27FC236}">
                <a16:creationId xmlns:a16="http://schemas.microsoft.com/office/drawing/2014/main" id="{6C0B8DC7-2604-4200-964D-5160091DD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311" y="1310949"/>
            <a:ext cx="1869141" cy="16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13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Aangepast 14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A9A57C"/>
      </a:accent2>
      <a:accent3>
        <a:srgbClr val="D2CB6C"/>
      </a:accent3>
      <a:accent4>
        <a:srgbClr val="A9A57C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16ECDE22A874F9839C7E0E689AC52" ma:contentTypeVersion="12" ma:contentTypeDescription="Een nieuw document maken." ma:contentTypeScope="" ma:versionID="20f894f0c3145d2ac8a49517ac83ad44">
  <xsd:schema xmlns:xsd="http://www.w3.org/2001/XMLSchema" xmlns:xs="http://www.w3.org/2001/XMLSchema" xmlns:p="http://schemas.microsoft.com/office/2006/metadata/properties" xmlns:ns2="39cd2ad7-953e-4b70-89ae-6108e9e90c55" xmlns:ns3="e3d9fd0e-6f41-4e35-91c9-5f87f18d23be" targetNamespace="http://schemas.microsoft.com/office/2006/metadata/properties" ma:root="true" ma:fieldsID="38071e180f5472ee628cd8ca616c24ec" ns2:_="" ns3:_="">
    <xsd:import namespace="39cd2ad7-953e-4b70-89ae-6108e9e90c55"/>
    <xsd:import namespace="e3d9fd0e-6f41-4e35-91c9-5f87f18d23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d2ad7-953e-4b70-89ae-6108e9e90c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9fd0e-6f41-4e35-91c9-5f87f18d23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2F5C5A-9916-4808-9E11-F33D0ECF01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59E14D-A3DB-47B9-BD33-5BAEFF51E34C}">
  <ds:schemaRefs>
    <ds:schemaRef ds:uri="39cd2ad7-953e-4b70-89ae-6108e9e90c55"/>
    <ds:schemaRef ds:uri="e3d9fd0e-6f41-4e35-91c9-5f87f18d23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B0A2320-324C-448A-9AB3-01AA773E9203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e3d9fd0e-6f41-4e35-91c9-5f87f18d23be"/>
    <ds:schemaRef ds:uri="39cd2ad7-953e-4b70-89ae-6108e9e90c5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2850</TotalTime>
  <Words>567</Words>
  <Application>Microsoft Office PowerPoint</Application>
  <PresentationFormat>Breedbeeld</PresentationFormat>
  <Paragraphs>136</Paragraphs>
  <Slides>23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Tw Cen MT</vt:lpstr>
      <vt:lpstr>Tw Cen MT Condensed</vt:lpstr>
      <vt:lpstr>Wingdings 3</vt:lpstr>
      <vt:lpstr>Integraal</vt:lpstr>
      <vt:lpstr>Kantoorthema</vt:lpstr>
      <vt:lpstr>Circulair bouwen</vt:lpstr>
      <vt:lpstr>Welkom!</vt:lpstr>
      <vt:lpstr>Wat betekent duurzaam?</vt:lpstr>
      <vt:lpstr>Waarom zouden de mensen in de video de materialen willen hergebruiken?</vt:lpstr>
      <vt:lpstr>Hoe ziet onze toekomst eruit?</vt:lpstr>
      <vt:lpstr>Hoe ziet onze toekomst eruit?</vt:lpstr>
      <vt:lpstr>Toekomstbeelden</vt:lpstr>
      <vt:lpstr>PowerPoint-presentatie</vt:lpstr>
      <vt:lpstr>PowerPoint-presentatie</vt:lpstr>
      <vt:lpstr>Aan het einde van deze les:</vt:lpstr>
      <vt:lpstr>Aan het einde van deze lessenserie:</vt:lpstr>
      <vt:lpstr>Vandaag</vt:lpstr>
      <vt:lpstr>Circulair bouwen</vt:lpstr>
      <vt:lpstr>Van lineaire naar circulaire economie</vt:lpstr>
      <vt:lpstr>circulair bouwen?</vt:lpstr>
      <vt:lpstr>circulair bouwen?</vt:lpstr>
      <vt:lpstr>Hoogwaardig hergebruik van materialen</vt:lpstr>
      <vt:lpstr>Hoogwaardig hergebruik van hout</vt:lpstr>
      <vt:lpstr>Hoogwaardig hergebruik van staal</vt:lpstr>
      <vt:lpstr>Hoogwaardig hergebruik van kunststof</vt:lpstr>
      <vt:lpstr>Waarom circulair bouwen?</vt:lpstr>
      <vt:lpstr>Practicum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Circulair bouwen</dc:title>
  <dc:creator>inge evenhuis</dc:creator>
  <cp:lastModifiedBy>Klinken, B.J. van (KnB)</cp:lastModifiedBy>
  <cp:revision>3</cp:revision>
  <cp:lastPrinted>1601-01-01T00:00:00Z</cp:lastPrinted>
  <dcterms:created xsi:type="dcterms:W3CDTF">2020-12-07T18:35:36Z</dcterms:created>
  <dcterms:modified xsi:type="dcterms:W3CDTF">2021-01-02T13:05:05Z</dcterms:modified>
</cp:coreProperties>
</file>